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14"/>
  </p:notesMasterIdLst>
  <p:sldIdLst>
    <p:sldId id="304" r:id="rId3"/>
    <p:sldId id="295" r:id="rId4"/>
    <p:sldId id="257" r:id="rId5"/>
    <p:sldId id="301" r:id="rId6"/>
    <p:sldId id="259" r:id="rId7"/>
    <p:sldId id="260" r:id="rId8"/>
    <p:sldId id="302" r:id="rId9"/>
    <p:sldId id="303" r:id="rId10"/>
    <p:sldId id="300" r:id="rId11"/>
    <p:sldId id="264" r:id="rId12"/>
    <p:sldId id="296" r:id="rId13"/>
  </p:sldIdLst>
  <p:sldSz cx="12192000" cy="6858000"/>
  <p:notesSz cx="6858000" cy="9144000"/>
  <p:embeddedFontLst>
    <p:embeddedFont>
      <p:font typeface="Arial Black" panose="020B0604020202020204" pitchFamily="34" charset="0"/>
      <p:bold r:id="rId15"/>
    </p:embeddedFont>
    <p:embeddedFont>
      <p:font typeface="Comic Sans MS" panose="030F0902030302020204" pitchFamily="66" charset="0"/>
      <p:regular r:id="rId16"/>
      <p:bold r:id="rId17"/>
      <p:italic r:id="rId18"/>
      <p:boldItalic r:id="rId19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D6C"/>
    <a:srgbClr val="9A2800"/>
    <a:srgbClr val="198CFF"/>
    <a:srgbClr val="AD65BB"/>
    <a:srgbClr val="D4AEDB"/>
    <a:srgbClr val="8E459D"/>
    <a:srgbClr val="95091F"/>
    <a:srgbClr val="BD575B"/>
    <a:srgbClr val="9D2A32"/>
    <a:srgbClr val="98B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96027C-302E-2A40-9F50-1E9D4FB6BDC8}" v="1172" dt="2025-10-22T05:53:41.1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2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undo redo custSel modSld">
      <pc:chgData name="Cavalieri Mariarosa" userId="8bf79dcf-ea2d-4c06-ae31-712fc655d752" providerId="ADAL" clId="{880F2E07-B0B6-5F25-96F0-D05071977FBD}" dt="2025-10-22T05:53:41.127" v="1214" actId="20577"/>
      <pc:docMkLst>
        <pc:docMk/>
      </pc:docMkLst>
      <pc:sldChg chg="modSp mod">
        <pc:chgData name="Cavalieri Mariarosa" userId="8bf79dcf-ea2d-4c06-ae31-712fc655d752" providerId="ADAL" clId="{880F2E07-B0B6-5F25-96F0-D05071977FBD}" dt="2025-10-22T04:55:15.579" v="439" actId="20577"/>
        <pc:sldMkLst>
          <pc:docMk/>
          <pc:sldMk cId="4184987369" sldId="257"/>
        </pc:sldMkLst>
        <pc:spChg chg="mod">
          <ac:chgData name="Cavalieri Mariarosa" userId="8bf79dcf-ea2d-4c06-ae31-712fc655d752" providerId="ADAL" clId="{880F2E07-B0B6-5F25-96F0-D05071977FBD}" dt="2025-10-14T18:37:02.059" v="162" actId="20577"/>
          <ac:spMkLst>
            <pc:docMk/>
            <pc:sldMk cId="4184987369" sldId="257"/>
            <ac:spMk id="2" creationId="{2C0DC08C-857D-1A51-F63B-F709937564B4}"/>
          </ac:spMkLst>
        </pc:spChg>
        <pc:spChg chg="mod">
          <ac:chgData name="Cavalieri Mariarosa" userId="8bf79dcf-ea2d-4c06-ae31-712fc655d752" providerId="ADAL" clId="{880F2E07-B0B6-5F25-96F0-D05071977FBD}" dt="2025-10-14T18:34:55.125" v="157" actId="20577"/>
          <ac:spMkLst>
            <pc:docMk/>
            <pc:sldMk cId="4184987369" sldId="257"/>
            <ac:spMk id="3" creationId="{2AF4FB93-1695-B200-9628-A241F880C772}"/>
          </ac:spMkLst>
        </pc:spChg>
        <pc:spChg chg="mod">
          <ac:chgData name="Cavalieri Mariarosa" userId="8bf79dcf-ea2d-4c06-ae31-712fc655d752" providerId="ADAL" clId="{880F2E07-B0B6-5F25-96F0-D05071977FBD}" dt="2025-10-22T04:55:15.579" v="439" actId="20577"/>
          <ac:spMkLst>
            <pc:docMk/>
            <pc:sldMk cId="4184987369" sldId="257"/>
            <ac:spMk id="8" creationId="{B2D322DB-3433-7D33-C67F-A898235D8B08}"/>
          </ac:spMkLst>
        </pc:spChg>
      </pc:sldChg>
      <pc:sldChg chg="modSp mod">
        <pc:chgData name="Cavalieri Mariarosa" userId="8bf79dcf-ea2d-4c06-ae31-712fc655d752" providerId="ADAL" clId="{880F2E07-B0B6-5F25-96F0-D05071977FBD}" dt="2025-10-22T05:00:21.168" v="572" actId="1076"/>
        <pc:sldMkLst>
          <pc:docMk/>
          <pc:sldMk cId="3363104890" sldId="259"/>
        </pc:sldMkLst>
        <pc:spChg chg="mod">
          <ac:chgData name="Cavalieri Mariarosa" userId="8bf79dcf-ea2d-4c06-ae31-712fc655d752" providerId="ADAL" clId="{880F2E07-B0B6-5F25-96F0-D05071977FBD}" dt="2025-10-14T18:37:59.370" v="172" actId="20577"/>
          <ac:spMkLst>
            <pc:docMk/>
            <pc:sldMk cId="3363104890" sldId="259"/>
            <ac:spMk id="5" creationId="{665E955C-DC12-0BB0-E284-3672B1C90DFA}"/>
          </ac:spMkLst>
        </pc:spChg>
        <pc:spChg chg="mod">
          <ac:chgData name="Cavalieri Mariarosa" userId="8bf79dcf-ea2d-4c06-ae31-712fc655d752" providerId="ADAL" clId="{880F2E07-B0B6-5F25-96F0-D05071977FBD}" dt="2025-10-22T04:58:42.674" v="495" actId="14100"/>
          <ac:spMkLst>
            <pc:docMk/>
            <pc:sldMk cId="3363104890" sldId="259"/>
            <ac:spMk id="6" creationId="{6A3F8CC0-5585-BCA2-94F5-145B6B34CAE1}"/>
          </ac:spMkLst>
        </pc:spChg>
        <pc:spChg chg="mod">
          <ac:chgData name="Cavalieri Mariarosa" userId="8bf79dcf-ea2d-4c06-ae31-712fc655d752" providerId="ADAL" clId="{880F2E07-B0B6-5F25-96F0-D05071977FBD}" dt="2025-10-22T05:00:21.168" v="572" actId="1076"/>
          <ac:spMkLst>
            <pc:docMk/>
            <pc:sldMk cId="3363104890" sldId="259"/>
            <ac:spMk id="7" creationId="{434AE55A-9A43-EEDA-8C98-300066BCFEAF}"/>
          </ac:spMkLst>
        </pc:spChg>
        <pc:spChg chg="mod">
          <ac:chgData name="Cavalieri Mariarosa" userId="8bf79dcf-ea2d-4c06-ae31-712fc655d752" providerId="ADAL" clId="{880F2E07-B0B6-5F25-96F0-D05071977FBD}" dt="2025-10-22T05:00:17.788" v="571" actId="1076"/>
          <ac:spMkLst>
            <pc:docMk/>
            <pc:sldMk cId="3363104890" sldId="259"/>
            <ac:spMk id="9" creationId="{9DD0DA1F-7D1A-0DCE-4AEB-C0933E37F2E5}"/>
          </ac:spMkLst>
        </pc:spChg>
        <pc:spChg chg="mod">
          <ac:chgData name="Cavalieri Mariarosa" userId="8bf79dcf-ea2d-4c06-ae31-712fc655d752" providerId="ADAL" clId="{880F2E07-B0B6-5F25-96F0-D05071977FBD}" dt="2025-10-22T04:58:55.893" v="499" actId="1076"/>
          <ac:spMkLst>
            <pc:docMk/>
            <pc:sldMk cId="3363104890" sldId="259"/>
            <ac:spMk id="11" creationId="{3A6D2A2C-225B-431C-768B-A6F2B81B41AC}"/>
          </ac:spMkLst>
        </pc:spChg>
      </pc:sldChg>
      <pc:sldChg chg="modSp mod">
        <pc:chgData name="Cavalieri Mariarosa" userId="8bf79dcf-ea2d-4c06-ae31-712fc655d752" providerId="ADAL" clId="{880F2E07-B0B6-5F25-96F0-D05071977FBD}" dt="2025-10-22T05:04:50.229" v="610" actId="108"/>
        <pc:sldMkLst>
          <pc:docMk/>
          <pc:sldMk cId="899963612" sldId="260"/>
        </pc:sldMkLst>
        <pc:spChg chg="mod">
          <ac:chgData name="Cavalieri Mariarosa" userId="8bf79dcf-ea2d-4c06-ae31-712fc655d752" providerId="ADAL" clId="{880F2E07-B0B6-5F25-96F0-D05071977FBD}" dt="2025-10-22T05:01:14.087" v="575" actId="1076"/>
          <ac:spMkLst>
            <pc:docMk/>
            <pc:sldMk cId="899963612" sldId="260"/>
            <ac:spMk id="4" creationId="{FAEFEA43-CE99-6937-4EE4-D45589FBE7B5}"/>
          </ac:spMkLst>
        </pc:spChg>
        <pc:spChg chg="mod">
          <ac:chgData name="Cavalieri Mariarosa" userId="8bf79dcf-ea2d-4c06-ae31-712fc655d752" providerId="ADAL" clId="{880F2E07-B0B6-5F25-96F0-D05071977FBD}" dt="2025-10-22T05:04:50.229" v="610" actId="108"/>
          <ac:spMkLst>
            <pc:docMk/>
            <pc:sldMk cId="899963612" sldId="260"/>
            <ac:spMk id="5" creationId="{4BA11B6E-0A58-8687-223A-3C11CA7A1476}"/>
          </ac:spMkLst>
        </pc:spChg>
        <pc:spChg chg="mod">
          <ac:chgData name="Cavalieri Mariarosa" userId="8bf79dcf-ea2d-4c06-ae31-712fc655d752" providerId="ADAL" clId="{880F2E07-B0B6-5F25-96F0-D05071977FBD}" dt="2025-10-14T18:39:52.263" v="230" actId="20577"/>
          <ac:spMkLst>
            <pc:docMk/>
            <pc:sldMk cId="899963612" sldId="260"/>
            <ac:spMk id="6" creationId="{99804E98-4651-3CA4-72B5-4D45DBD4BFFD}"/>
          </ac:spMkLst>
        </pc:spChg>
        <pc:spChg chg="mod">
          <ac:chgData name="Cavalieri Mariarosa" userId="8bf79dcf-ea2d-4c06-ae31-712fc655d752" providerId="ADAL" clId="{880F2E07-B0B6-5F25-96F0-D05071977FBD}" dt="2025-10-22T05:01:04.359" v="573" actId="1076"/>
          <ac:spMkLst>
            <pc:docMk/>
            <pc:sldMk cId="899963612" sldId="260"/>
            <ac:spMk id="16" creationId="{035910A0-892F-413F-C4C8-C31EA707DCD0}"/>
          </ac:spMkLst>
        </pc:spChg>
      </pc:sldChg>
      <pc:sldChg chg="modSp">
        <pc:chgData name="Cavalieri Mariarosa" userId="8bf79dcf-ea2d-4c06-ae31-712fc655d752" providerId="ADAL" clId="{880F2E07-B0B6-5F25-96F0-D05071977FBD}" dt="2025-10-22T05:41:24.309" v="1209" actId="20577"/>
        <pc:sldMkLst>
          <pc:docMk/>
          <pc:sldMk cId="490701364" sldId="264"/>
        </pc:sldMkLst>
        <pc:spChg chg="mod">
          <ac:chgData name="Cavalieri Mariarosa" userId="8bf79dcf-ea2d-4c06-ae31-712fc655d752" providerId="ADAL" clId="{880F2E07-B0B6-5F25-96F0-D05071977FBD}" dt="2025-10-22T05:16:02.604" v="795" actId="108"/>
          <ac:spMkLst>
            <pc:docMk/>
            <pc:sldMk cId="490701364" sldId="264"/>
            <ac:spMk id="5" creationId="{6BBCA771-9177-F42B-75C1-0CCBB1775C00}"/>
          </ac:spMkLst>
        </pc:spChg>
        <pc:spChg chg="mod">
          <ac:chgData name="Cavalieri Mariarosa" userId="8bf79dcf-ea2d-4c06-ae31-712fc655d752" providerId="ADAL" clId="{880F2E07-B0B6-5F25-96F0-D05071977FBD}" dt="2025-10-22T05:16:06.729" v="797" actId="20577"/>
          <ac:spMkLst>
            <pc:docMk/>
            <pc:sldMk cId="490701364" sldId="264"/>
            <ac:spMk id="6" creationId="{03098606-346F-C6D4-50E5-06FCE59642AC}"/>
          </ac:spMkLst>
        </pc:spChg>
        <pc:spChg chg="mod">
          <ac:chgData name="Cavalieri Mariarosa" userId="8bf79dcf-ea2d-4c06-ae31-712fc655d752" providerId="ADAL" clId="{880F2E07-B0B6-5F25-96F0-D05071977FBD}" dt="2025-10-22T05:41:24.309" v="1209" actId="20577"/>
          <ac:spMkLst>
            <pc:docMk/>
            <pc:sldMk cId="490701364" sldId="264"/>
            <ac:spMk id="10" creationId="{828B6B15-7F89-6C09-2087-54C218EC1796}"/>
          </ac:spMkLst>
        </pc:spChg>
        <pc:spChg chg="mod">
          <ac:chgData name="Cavalieri Mariarosa" userId="8bf79dcf-ea2d-4c06-ae31-712fc655d752" providerId="ADAL" clId="{880F2E07-B0B6-5F25-96F0-D05071977FBD}" dt="2025-10-22T05:16:12.050" v="800" actId="20577"/>
          <ac:spMkLst>
            <pc:docMk/>
            <pc:sldMk cId="490701364" sldId="264"/>
            <ac:spMk id="14" creationId="{14018A02-85D2-69EF-53CD-46F72AB40FCA}"/>
          </ac:spMkLst>
        </pc:spChg>
      </pc:sldChg>
      <pc:sldChg chg="modSp">
        <pc:chgData name="Cavalieri Mariarosa" userId="8bf79dcf-ea2d-4c06-ae31-712fc655d752" providerId="ADAL" clId="{880F2E07-B0B6-5F25-96F0-D05071977FBD}" dt="2025-10-22T05:16:34.352" v="806" actId="20577"/>
        <pc:sldMkLst>
          <pc:docMk/>
          <pc:sldMk cId="2879169474" sldId="296"/>
        </pc:sldMkLst>
        <pc:spChg chg="mod">
          <ac:chgData name="Cavalieri Mariarosa" userId="8bf79dcf-ea2d-4c06-ae31-712fc655d752" providerId="ADAL" clId="{880F2E07-B0B6-5F25-96F0-D05071977FBD}" dt="2025-10-22T05:16:34.352" v="806" actId="20577"/>
          <ac:spMkLst>
            <pc:docMk/>
            <pc:sldMk cId="2879169474" sldId="296"/>
            <ac:spMk id="3" creationId="{6F95FD13-FD2D-3FC6-31AB-18F0BD854C33}"/>
          </ac:spMkLst>
        </pc:spChg>
        <pc:spChg chg="mod">
          <ac:chgData name="Cavalieri Mariarosa" userId="8bf79dcf-ea2d-4c06-ae31-712fc655d752" providerId="ADAL" clId="{880F2E07-B0B6-5F25-96F0-D05071977FBD}" dt="2025-10-22T05:04:14.366" v="604" actId="114"/>
          <ac:spMkLst>
            <pc:docMk/>
            <pc:sldMk cId="2879169474" sldId="296"/>
            <ac:spMk id="4" creationId="{C58D3F03-19FB-ED16-7298-574C4B38E9D3}"/>
          </ac:spMkLst>
        </pc:spChg>
      </pc:sldChg>
      <pc:sldChg chg="modSp mod modAnim">
        <pc:chgData name="Cavalieri Mariarosa" userId="8bf79dcf-ea2d-4c06-ae31-712fc655d752" providerId="ADAL" clId="{880F2E07-B0B6-5F25-96F0-D05071977FBD}" dt="2025-10-22T05:53:41.127" v="1214" actId="20577"/>
        <pc:sldMkLst>
          <pc:docMk/>
          <pc:sldMk cId="274447888" sldId="300"/>
        </pc:sldMkLst>
        <pc:spChg chg="mod">
          <ac:chgData name="Cavalieri Mariarosa" userId="8bf79dcf-ea2d-4c06-ae31-712fc655d752" providerId="ADAL" clId="{880F2E07-B0B6-5F25-96F0-D05071977FBD}" dt="2025-10-22T05:15:36.644" v="791" actId="108"/>
          <ac:spMkLst>
            <pc:docMk/>
            <pc:sldMk cId="274447888" sldId="300"/>
            <ac:spMk id="5" creationId="{F799DC3E-4BB5-CEBB-A498-297DE81453F4}"/>
          </ac:spMkLst>
        </pc:spChg>
        <pc:spChg chg="mod">
          <ac:chgData name="Cavalieri Mariarosa" userId="8bf79dcf-ea2d-4c06-ae31-712fc655d752" providerId="ADAL" clId="{880F2E07-B0B6-5F25-96F0-D05071977FBD}" dt="2025-10-22T05:39:38.446" v="1203" actId="20577"/>
          <ac:spMkLst>
            <pc:docMk/>
            <pc:sldMk cId="274447888" sldId="300"/>
            <ac:spMk id="6" creationId="{15616A4B-0EAA-AD14-F4DC-65C5BE5306AF}"/>
          </ac:spMkLst>
        </pc:spChg>
        <pc:spChg chg="mod">
          <ac:chgData name="Cavalieri Mariarosa" userId="8bf79dcf-ea2d-4c06-ae31-712fc655d752" providerId="ADAL" clId="{880F2E07-B0B6-5F25-96F0-D05071977FBD}" dt="2025-10-22T05:53:41.127" v="1214" actId="20577"/>
          <ac:spMkLst>
            <pc:docMk/>
            <pc:sldMk cId="274447888" sldId="300"/>
            <ac:spMk id="9" creationId="{93E539EC-6B4B-9B83-6930-ABBB877B54F5}"/>
          </ac:spMkLst>
        </pc:spChg>
        <pc:graphicFrameChg chg="mod modGraphic">
          <ac:chgData name="Cavalieri Mariarosa" userId="8bf79dcf-ea2d-4c06-ae31-712fc655d752" providerId="ADAL" clId="{880F2E07-B0B6-5F25-96F0-D05071977FBD}" dt="2025-10-22T05:40:33.042" v="1208"/>
          <ac:graphicFrameMkLst>
            <pc:docMk/>
            <pc:sldMk cId="274447888" sldId="300"/>
            <ac:graphicFrameMk id="4" creationId="{9D29B00C-CAF6-0488-774F-EE8B4AF990CF}"/>
          </ac:graphicFrameMkLst>
        </pc:graphicFrameChg>
      </pc:sldChg>
      <pc:sldChg chg="modSp mod">
        <pc:chgData name="Cavalieri Mariarosa" userId="8bf79dcf-ea2d-4c06-ae31-712fc655d752" providerId="ADAL" clId="{880F2E07-B0B6-5F25-96F0-D05071977FBD}" dt="2025-10-22T05:12:20.118" v="786" actId="20577"/>
        <pc:sldMkLst>
          <pc:docMk/>
          <pc:sldMk cId="2130881934" sldId="302"/>
        </pc:sldMkLst>
        <pc:spChg chg="mod">
          <ac:chgData name="Cavalieri Mariarosa" userId="8bf79dcf-ea2d-4c06-ae31-712fc655d752" providerId="ADAL" clId="{880F2E07-B0B6-5F25-96F0-D05071977FBD}" dt="2025-10-14T18:40:55.843" v="265" actId="20577"/>
          <ac:spMkLst>
            <pc:docMk/>
            <pc:sldMk cId="2130881934" sldId="302"/>
            <ac:spMk id="3" creationId="{6AD91DDD-FB32-FD34-222A-302574B0768F}"/>
          </ac:spMkLst>
        </pc:spChg>
        <pc:spChg chg="mod">
          <ac:chgData name="Cavalieri Mariarosa" userId="8bf79dcf-ea2d-4c06-ae31-712fc655d752" providerId="ADAL" clId="{880F2E07-B0B6-5F25-96F0-D05071977FBD}" dt="2025-10-14T18:45:16.550" v="274" actId="20577"/>
          <ac:spMkLst>
            <pc:docMk/>
            <pc:sldMk cId="2130881934" sldId="302"/>
            <ac:spMk id="4" creationId="{38C2E43E-0B88-4589-94A7-BAB4410E7E2D}"/>
          </ac:spMkLst>
        </pc:spChg>
        <pc:spChg chg="mod">
          <ac:chgData name="Cavalieri Mariarosa" userId="8bf79dcf-ea2d-4c06-ae31-712fc655d752" providerId="ADAL" clId="{880F2E07-B0B6-5F25-96F0-D05071977FBD}" dt="2025-10-22T05:05:20.249" v="617" actId="108"/>
          <ac:spMkLst>
            <pc:docMk/>
            <pc:sldMk cId="2130881934" sldId="302"/>
            <ac:spMk id="5" creationId="{42492405-82B5-4777-C757-895AEECD9629}"/>
          </ac:spMkLst>
        </pc:spChg>
        <pc:spChg chg="mod">
          <ac:chgData name="Cavalieri Mariarosa" userId="8bf79dcf-ea2d-4c06-ae31-712fc655d752" providerId="ADAL" clId="{880F2E07-B0B6-5F25-96F0-D05071977FBD}" dt="2025-10-22T05:06:16.015" v="664" actId="20577"/>
          <ac:spMkLst>
            <pc:docMk/>
            <pc:sldMk cId="2130881934" sldId="302"/>
            <ac:spMk id="6" creationId="{B23CB170-3810-59CB-7AE3-9EFB61FEDC87}"/>
          </ac:spMkLst>
        </pc:spChg>
        <pc:spChg chg="mod">
          <ac:chgData name="Cavalieri Mariarosa" userId="8bf79dcf-ea2d-4c06-ae31-712fc655d752" providerId="ADAL" clId="{880F2E07-B0B6-5F25-96F0-D05071977FBD}" dt="2025-10-22T05:11:01.219" v="780" actId="20577"/>
          <ac:spMkLst>
            <pc:docMk/>
            <pc:sldMk cId="2130881934" sldId="302"/>
            <ac:spMk id="9" creationId="{F8654F35-E26B-E97B-E696-569377D1203E}"/>
          </ac:spMkLst>
        </pc:spChg>
        <pc:spChg chg="mod">
          <ac:chgData name="Cavalieri Mariarosa" userId="8bf79dcf-ea2d-4c06-ae31-712fc655d752" providerId="ADAL" clId="{880F2E07-B0B6-5F25-96F0-D05071977FBD}" dt="2025-10-22T05:12:20.118" v="786" actId="20577"/>
          <ac:spMkLst>
            <pc:docMk/>
            <pc:sldMk cId="2130881934" sldId="302"/>
            <ac:spMk id="14" creationId="{5D81CA58-7A32-23EF-F1F6-C1FF59A1706B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5E9EB0-8EE3-4409-BA2A-D4325288D5D9}" type="doc">
      <dgm:prSet loTypeId="urn:microsoft.com/office/officeart/2005/8/layout/pList1#1" loCatId="pictur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s-ES"/>
        </a:p>
      </dgm:t>
    </dgm:pt>
    <dgm:pt modelId="{F8A5B272-1100-4A68-A44B-108FBECFB3F0}">
      <dgm:prSet custT="1"/>
      <dgm:spPr/>
      <dgm:t>
        <a:bodyPr/>
        <a:lstStyle/>
        <a:p>
          <a:r>
            <a:rPr lang="it-IT" sz="1800" b="1" dirty="0"/>
            <a:t>Affondò l'esercito egiziano nel mar Rosso  </a:t>
          </a:r>
        </a:p>
        <a:p>
          <a:r>
            <a:rPr lang="it-IT" sz="1600" b="1" dirty="0"/>
            <a:t>Es </a:t>
          </a:r>
          <a:r>
            <a:rPr lang="es-ES" sz="1600" b="1" dirty="0"/>
            <a:t>14:24-28</a:t>
          </a:r>
          <a:endParaRPr lang="es-ES" sz="1600" dirty="0"/>
        </a:p>
      </dgm:t>
    </dgm:pt>
    <dgm:pt modelId="{7024F5D0-A40E-490D-AE15-301C87CB8846}" type="parTrans" cxnId="{373DB31F-644D-409C-985D-B4901E1AF4F7}">
      <dgm:prSet/>
      <dgm:spPr/>
      <dgm:t>
        <a:bodyPr/>
        <a:lstStyle/>
        <a:p>
          <a:endParaRPr lang="es-ES" sz="1800"/>
        </a:p>
      </dgm:t>
    </dgm:pt>
    <dgm:pt modelId="{C06B1E0C-FD97-4E76-87CC-EB58B2720FEF}" type="sibTrans" cxnId="{373DB31F-644D-409C-985D-B4901E1AF4F7}">
      <dgm:prSet/>
      <dgm:spPr/>
      <dgm:t>
        <a:bodyPr/>
        <a:lstStyle/>
        <a:p>
          <a:endParaRPr lang="es-ES" sz="1800"/>
        </a:p>
      </dgm:t>
    </dgm:pt>
    <dgm:pt modelId="{20E327AC-CD4C-4D77-A001-FB8D070D309B}">
      <dgm:prSet custT="1"/>
      <dgm:spPr/>
      <dgm:t>
        <a:bodyPr/>
        <a:lstStyle/>
        <a:p>
          <a:r>
            <a:rPr lang="it-IT" sz="1800" b="1" dirty="0"/>
            <a:t>Usò la grandine contro i Cananei </a:t>
          </a:r>
        </a:p>
        <a:p>
          <a:r>
            <a:rPr lang="it-IT" sz="1600" b="1" dirty="0"/>
            <a:t>G</a:t>
          </a:r>
          <a:r>
            <a:rPr lang="es-ES" sz="1600" b="1" dirty="0"/>
            <a:t>s 10:11</a:t>
          </a:r>
          <a:endParaRPr lang="es-ES" sz="1600" dirty="0"/>
        </a:p>
      </dgm:t>
    </dgm:pt>
    <dgm:pt modelId="{66CF7690-FF12-4C22-A096-483F3E429EE7}" type="parTrans" cxnId="{FE7D5E0E-7FEB-465E-B2E2-250FF05552A1}">
      <dgm:prSet/>
      <dgm:spPr/>
      <dgm:t>
        <a:bodyPr/>
        <a:lstStyle/>
        <a:p>
          <a:endParaRPr lang="es-ES" sz="1800"/>
        </a:p>
      </dgm:t>
    </dgm:pt>
    <dgm:pt modelId="{64E9A306-F87B-432B-BF1C-C886FCCF6942}" type="sibTrans" cxnId="{FE7D5E0E-7FEB-465E-B2E2-250FF05552A1}">
      <dgm:prSet/>
      <dgm:spPr/>
      <dgm:t>
        <a:bodyPr/>
        <a:lstStyle/>
        <a:p>
          <a:endParaRPr lang="es-ES" sz="1800"/>
        </a:p>
      </dgm:t>
    </dgm:pt>
    <dgm:pt modelId="{066BD936-4A5C-4A5B-9DFB-FA7AFA8FBB8C}">
      <dgm:prSet custT="1"/>
      <dgm:spPr/>
      <dgm:t>
        <a:bodyPr/>
        <a:lstStyle/>
        <a:p>
          <a:r>
            <a:rPr lang="it-IT" sz="1800" b="1" dirty="0"/>
            <a:t>Distrusse chi disprezzava Elia 
</a:t>
          </a:r>
          <a:r>
            <a:rPr lang="es-ES" sz="1600" b="1" dirty="0"/>
            <a:t>2 Re 1:9,10</a:t>
          </a:r>
          <a:endParaRPr lang="es-ES" sz="1600" dirty="0"/>
        </a:p>
      </dgm:t>
    </dgm:pt>
    <dgm:pt modelId="{B887A460-9A2F-42FD-813F-C0E8DC587B18}" type="parTrans" cxnId="{0DF119C4-8142-4CF7-B09D-B504FF7F050C}">
      <dgm:prSet/>
      <dgm:spPr/>
      <dgm:t>
        <a:bodyPr/>
        <a:lstStyle/>
        <a:p>
          <a:endParaRPr lang="es-ES" sz="1800"/>
        </a:p>
      </dgm:t>
    </dgm:pt>
    <dgm:pt modelId="{5C1EED2D-C2FA-4271-BC0B-F621F1C335FF}" type="sibTrans" cxnId="{0DF119C4-8142-4CF7-B09D-B504FF7F050C}">
      <dgm:prSet/>
      <dgm:spPr/>
      <dgm:t>
        <a:bodyPr/>
        <a:lstStyle/>
        <a:p>
          <a:endParaRPr lang="es-ES" sz="1800"/>
        </a:p>
      </dgm:t>
    </dgm:pt>
    <dgm:pt modelId="{BCDA8DC1-3702-4EF8-AE27-E0C5851824D6}">
      <dgm:prSet custT="1"/>
      <dgm:spPr/>
      <dgm:t>
        <a:bodyPr/>
        <a:lstStyle/>
        <a:p>
          <a:r>
            <a:rPr lang="it-IT" sz="1800" b="1" dirty="0"/>
            <a:t>Ottenne la pace togliendo provvisoriamente la vista all'esercito siriano. </a:t>
          </a:r>
        </a:p>
        <a:p>
          <a:r>
            <a:rPr lang="es-ES" sz="1600" b="1" dirty="0"/>
            <a:t>2 Re 6:14-23</a:t>
          </a:r>
        </a:p>
      </dgm:t>
    </dgm:pt>
    <dgm:pt modelId="{445A251F-B366-44E1-9844-CC6DD4C30668}" type="parTrans" cxnId="{6348BCA6-AA42-4FCC-8D11-E0B74BB26AD5}">
      <dgm:prSet/>
      <dgm:spPr/>
      <dgm:t>
        <a:bodyPr/>
        <a:lstStyle/>
        <a:p>
          <a:endParaRPr lang="es-ES" sz="1800"/>
        </a:p>
      </dgm:t>
    </dgm:pt>
    <dgm:pt modelId="{C43369F8-43F9-463E-BF06-FF7B58B17CD6}" type="sibTrans" cxnId="{6348BCA6-AA42-4FCC-8D11-E0B74BB26AD5}">
      <dgm:prSet/>
      <dgm:spPr/>
      <dgm:t>
        <a:bodyPr/>
        <a:lstStyle/>
        <a:p>
          <a:endParaRPr lang="es-ES" sz="1800"/>
        </a:p>
      </dgm:t>
    </dgm:pt>
    <dgm:pt modelId="{3FE46F39-A860-4673-84D8-9EF5303EA09F}">
      <dgm:prSet custT="1"/>
      <dgm:spPr/>
      <dgm:t>
        <a:bodyPr/>
        <a:lstStyle/>
        <a:p>
          <a:r>
            <a:rPr lang="it-IT" sz="1800" b="1" dirty="0"/>
            <a:t>Fece combattere tra loro Ammoniti e Moabiti </a:t>
          </a:r>
        </a:p>
        <a:p>
          <a:r>
            <a:rPr lang="es-ES" sz="1600" b="1" dirty="0"/>
            <a:t>2 Cr 20:15-17,22,24</a:t>
          </a:r>
          <a:endParaRPr lang="es-ES" sz="1600" dirty="0"/>
        </a:p>
      </dgm:t>
    </dgm:pt>
    <dgm:pt modelId="{273C54A6-2363-40E8-852C-F83D3014F2E2}" type="parTrans" cxnId="{B6F313CB-A8E0-4E9A-87C6-64E85BBFCA7D}">
      <dgm:prSet/>
      <dgm:spPr/>
      <dgm:t>
        <a:bodyPr/>
        <a:lstStyle/>
        <a:p>
          <a:endParaRPr lang="es-ES" sz="1800"/>
        </a:p>
      </dgm:t>
    </dgm:pt>
    <dgm:pt modelId="{F1BDBF92-6013-407B-AAF3-ED3C56222AED}" type="sibTrans" cxnId="{B6F313CB-A8E0-4E9A-87C6-64E85BBFCA7D}">
      <dgm:prSet/>
      <dgm:spPr/>
      <dgm:t>
        <a:bodyPr/>
        <a:lstStyle/>
        <a:p>
          <a:endParaRPr lang="es-ES" sz="1800"/>
        </a:p>
      </dgm:t>
    </dgm:pt>
    <dgm:pt modelId="{92ED9C57-E453-4DB6-ADAF-0571ADA95636}">
      <dgm:prSet custT="1"/>
      <dgm:spPr/>
      <dgm:t>
        <a:bodyPr/>
        <a:lstStyle/>
        <a:p>
          <a:r>
            <a:rPr lang="it-IT" sz="1800" b="1" dirty="0"/>
            <a:t>Uccise 185.000 Assiri in una notte</a:t>
          </a:r>
          <a:br>
            <a:rPr lang="es-ES" sz="1800" b="1" dirty="0"/>
          </a:br>
          <a:r>
            <a:rPr lang="es-ES" sz="1600" b="1" dirty="0"/>
            <a:t>2 Re 19:35</a:t>
          </a:r>
          <a:endParaRPr lang="es-ES" sz="1600" dirty="0"/>
        </a:p>
      </dgm:t>
    </dgm:pt>
    <dgm:pt modelId="{F5801C04-700E-4E81-8249-A03F39E7772E}" type="parTrans" cxnId="{D8472E67-C20B-467C-8763-C2E4C96C0528}">
      <dgm:prSet/>
      <dgm:spPr/>
      <dgm:t>
        <a:bodyPr/>
        <a:lstStyle/>
        <a:p>
          <a:endParaRPr lang="es-ES" sz="1800"/>
        </a:p>
      </dgm:t>
    </dgm:pt>
    <dgm:pt modelId="{5FE2F628-83D3-414D-B287-86B482B27A71}" type="sibTrans" cxnId="{D8472E67-C20B-467C-8763-C2E4C96C0528}">
      <dgm:prSet/>
      <dgm:spPr/>
      <dgm:t>
        <a:bodyPr/>
        <a:lstStyle/>
        <a:p>
          <a:endParaRPr lang="es-ES" sz="1800"/>
        </a:p>
      </dgm:t>
    </dgm:pt>
    <dgm:pt modelId="{784F45F6-6052-4C3E-9A2B-DD674C4BF970}">
      <dgm:prSet custT="1"/>
      <dgm:spPr/>
      <dgm:t>
        <a:bodyPr/>
        <a:lstStyle/>
        <a:p>
          <a:r>
            <a:rPr lang="it-IT" sz="1800" b="1" dirty="0"/>
            <a:t>Mandò una malattia mortale a Erode
</a:t>
          </a:r>
          <a:r>
            <a:rPr lang="it-IT" sz="1600" b="1" dirty="0"/>
            <a:t>Atti</a:t>
          </a:r>
          <a:r>
            <a:rPr lang="es-ES" sz="1600" b="1" dirty="0"/>
            <a:t> 12:21-23</a:t>
          </a:r>
        </a:p>
      </dgm:t>
    </dgm:pt>
    <dgm:pt modelId="{D5102165-96FD-4297-AAC9-BC00EFF14759}" type="parTrans" cxnId="{D904B59F-D33A-4C49-BAD2-1BEB959F35C0}">
      <dgm:prSet/>
      <dgm:spPr/>
      <dgm:t>
        <a:bodyPr/>
        <a:lstStyle/>
        <a:p>
          <a:endParaRPr lang="es-ES" sz="1800"/>
        </a:p>
      </dgm:t>
    </dgm:pt>
    <dgm:pt modelId="{0AB183FC-2EC2-4F9E-8186-7991C1453FDF}" type="sibTrans" cxnId="{D904B59F-D33A-4C49-BAD2-1BEB959F35C0}">
      <dgm:prSet/>
      <dgm:spPr/>
      <dgm:t>
        <a:bodyPr/>
        <a:lstStyle/>
        <a:p>
          <a:endParaRPr lang="es-ES" sz="1800"/>
        </a:p>
      </dgm:t>
    </dgm:pt>
    <dgm:pt modelId="{0164DC25-2A7F-4F42-8149-766B5618BDD1}">
      <dgm:prSet custT="1"/>
      <dgm:spPr/>
      <dgm:t>
        <a:bodyPr/>
        <a:lstStyle/>
        <a:p>
          <a:r>
            <a:rPr lang="it-IT" sz="1800" b="1" dirty="0"/>
            <a:t>Mandò gli orsi contro chi derideva Eliseo </a:t>
          </a:r>
        </a:p>
        <a:p>
          <a:r>
            <a:rPr lang="it-IT" sz="1600" b="1" dirty="0"/>
            <a:t>2 Re 2:23,24</a:t>
          </a:r>
          <a:endParaRPr lang="es-ES" sz="1800" dirty="0"/>
        </a:p>
      </dgm:t>
    </dgm:pt>
    <dgm:pt modelId="{8624B09F-A4FF-49C2-9A64-CF32A71A98DF}" type="sibTrans" cxnId="{E1CC3E55-2BAB-4946-A498-DCDDC9AFDA61}">
      <dgm:prSet/>
      <dgm:spPr/>
      <dgm:t>
        <a:bodyPr/>
        <a:lstStyle/>
        <a:p>
          <a:endParaRPr lang="es-ES" sz="1800"/>
        </a:p>
      </dgm:t>
    </dgm:pt>
    <dgm:pt modelId="{9DCF9662-41D8-42B3-BAE7-428197EE5853}" type="parTrans" cxnId="{E1CC3E55-2BAB-4946-A498-DCDDC9AFDA61}">
      <dgm:prSet/>
      <dgm:spPr/>
      <dgm:t>
        <a:bodyPr/>
        <a:lstStyle/>
        <a:p>
          <a:endParaRPr lang="es-ES" sz="1800"/>
        </a:p>
      </dgm:t>
    </dgm:pt>
    <dgm:pt modelId="{B3CE7673-C03D-41EE-B90F-2CF5E520AF04}" type="pres">
      <dgm:prSet presAssocID="{B85E9EB0-8EE3-4409-BA2A-D4325288D5D9}" presName="Name0" presStyleCnt="0">
        <dgm:presLayoutVars>
          <dgm:dir/>
          <dgm:resizeHandles val="exact"/>
        </dgm:presLayoutVars>
      </dgm:prSet>
      <dgm:spPr/>
    </dgm:pt>
    <dgm:pt modelId="{654A5717-9C89-4C44-BB61-942BBAB327DA}" type="pres">
      <dgm:prSet presAssocID="{F8A5B272-1100-4A68-A44B-108FBECFB3F0}" presName="compNode" presStyleCnt="0"/>
      <dgm:spPr/>
    </dgm:pt>
    <dgm:pt modelId="{A3D0433A-8C1E-44AF-96CE-D90F56042720}" type="pres">
      <dgm:prSet presAssocID="{F8A5B272-1100-4A68-A44B-108FBECFB3F0}" presName="pictRect" presStyleLbl="node1" presStyleIdx="0" presStyleCnt="8" custLinFactNeighborY="-52254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DE757CD2-5AC5-4C31-9D32-1EFB8D294F36}" type="pres">
      <dgm:prSet presAssocID="{F8A5B272-1100-4A68-A44B-108FBECFB3F0}" presName="textRect" presStyleLbl="revTx" presStyleIdx="0" presStyleCnt="8" custScaleX="110137" custLinFactY="-5521" custLinFactNeighborX="-71" custLinFactNeighborY="-100000">
        <dgm:presLayoutVars>
          <dgm:bulletEnabled val="1"/>
        </dgm:presLayoutVars>
      </dgm:prSet>
      <dgm:spPr/>
    </dgm:pt>
    <dgm:pt modelId="{4AD837FF-390A-44D4-B3D4-F867A3175A92}" type="pres">
      <dgm:prSet presAssocID="{C06B1E0C-FD97-4E76-87CC-EB58B2720FEF}" presName="sibTrans" presStyleLbl="sibTrans2D1" presStyleIdx="0" presStyleCnt="0"/>
      <dgm:spPr/>
    </dgm:pt>
    <dgm:pt modelId="{610F226F-F746-412E-833A-6540E3A394AF}" type="pres">
      <dgm:prSet presAssocID="{20E327AC-CD4C-4D77-A001-FB8D070D309B}" presName="compNode" presStyleCnt="0"/>
      <dgm:spPr/>
    </dgm:pt>
    <dgm:pt modelId="{757B839D-7B20-456D-B4B6-143DC0100211}" type="pres">
      <dgm:prSet presAssocID="{20E327AC-CD4C-4D77-A001-FB8D070D309B}" presName="pictRect" presStyleLbl="node1" presStyleIdx="1" presStyleCnt="8" custLinFactNeighborY="-52254"/>
      <dgm:spPr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505"/>
          </a:stretch>
        </a:blipFill>
        <a:ln>
          <a:solidFill>
            <a:schemeClr val="accent2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CDD1B923-0554-47D2-B5DA-2B4A636516FF}" type="pres">
      <dgm:prSet presAssocID="{20E327AC-CD4C-4D77-A001-FB8D070D309B}" presName="textRect" presStyleLbl="revTx" presStyleIdx="1" presStyleCnt="8" custLinFactY="-14007" custLinFactNeighborY="-100000">
        <dgm:presLayoutVars>
          <dgm:bulletEnabled val="1"/>
        </dgm:presLayoutVars>
      </dgm:prSet>
      <dgm:spPr/>
    </dgm:pt>
    <dgm:pt modelId="{907018E0-5C68-4683-9259-22127472F2EE}" type="pres">
      <dgm:prSet presAssocID="{64E9A306-F87B-432B-BF1C-C886FCCF6942}" presName="sibTrans" presStyleLbl="sibTrans2D1" presStyleIdx="0" presStyleCnt="0"/>
      <dgm:spPr/>
    </dgm:pt>
    <dgm:pt modelId="{9691DEBC-95E9-4C4A-AE54-3561F1674664}" type="pres">
      <dgm:prSet presAssocID="{066BD936-4A5C-4A5B-9DFB-FA7AFA8FBB8C}" presName="compNode" presStyleCnt="0"/>
      <dgm:spPr/>
    </dgm:pt>
    <dgm:pt modelId="{904D2415-2BA8-4F18-9433-3CE93F7B6EAA}" type="pres">
      <dgm:prSet presAssocID="{066BD936-4A5C-4A5B-9DFB-FA7AFA8FBB8C}" presName="pictRect" presStyleLbl="node1" presStyleIdx="2" presStyleCnt="8" custLinFactNeighborY="-52254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bg2">
              <a:lumMod val="50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4525255B-8D77-4012-BE5E-E4EB429C9CB4}" type="pres">
      <dgm:prSet presAssocID="{066BD936-4A5C-4A5B-9DFB-FA7AFA8FBB8C}" presName="textRect" presStyleLbl="revTx" presStyleIdx="2" presStyleCnt="8" custScaleX="114417" custLinFactNeighborX="-630" custLinFactNeighborY="-95341">
        <dgm:presLayoutVars>
          <dgm:bulletEnabled val="1"/>
        </dgm:presLayoutVars>
      </dgm:prSet>
      <dgm:spPr/>
    </dgm:pt>
    <dgm:pt modelId="{2B5FBB3F-79ED-458B-83BF-DF41CF3FD8D8}" type="pres">
      <dgm:prSet presAssocID="{5C1EED2D-C2FA-4271-BC0B-F621F1C335FF}" presName="sibTrans" presStyleLbl="sibTrans2D1" presStyleIdx="0" presStyleCnt="0"/>
      <dgm:spPr/>
    </dgm:pt>
    <dgm:pt modelId="{FE4C2667-826C-4D17-8327-DE96F1172358}" type="pres">
      <dgm:prSet presAssocID="{0164DC25-2A7F-4F42-8149-766B5618BDD1}" presName="compNode" presStyleCnt="0"/>
      <dgm:spPr/>
    </dgm:pt>
    <dgm:pt modelId="{5C4AF684-2DF3-4B8B-966D-28B11D58D499}" type="pres">
      <dgm:prSet presAssocID="{0164DC25-2A7F-4F42-8149-766B5618BDD1}" presName="pictRect" presStyleLbl="node1" presStyleIdx="3" presStyleCnt="8" custLinFactNeighborY="-52254"/>
      <dgm:spPr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2">
              <a:lumMod val="50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9FE05CCC-A7F8-4C62-8BFB-B92E514CF5B4}" type="pres">
      <dgm:prSet presAssocID="{0164DC25-2A7F-4F42-8149-766B5618BDD1}" presName="textRect" presStyleLbl="revTx" presStyleIdx="3" presStyleCnt="8" custScaleX="124557" custLinFactNeighborY="-97037">
        <dgm:presLayoutVars>
          <dgm:bulletEnabled val="1"/>
        </dgm:presLayoutVars>
      </dgm:prSet>
      <dgm:spPr/>
    </dgm:pt>
    <dgm:pt modelId="{6A455F28-970E-411E-A107-C77DE1FF0DAB}" type="pres">
      <dgm:prSet presAssocID="{8624B09F-A4FF-49C2-9A64-CF32A71A98DF}" presName="sibTrans" presStyleLbl="sibTrans2D1" presStyleIdx="0" presStyleCnt="0"/>
      <dgm:spPr/>
    </dgm:pt>
    <dgm:pt modelId="{1A6DBF43-7F9A-4A0E-9505-E13ADF1F5246}" type="pres">
      <dgm:prSet presAssocID="{BCDA8DC1-3702-4EF8-AE27-E0C5851824D6}" presName="compNode" presStyleCnt="0"/>
      <dgm:spPr/>
    </dgm:pt>
    <dgm:pt modelId="{4CBDC65A-48E1-48B3-9145-1F0726CA8B43}" type="pres">
      <dgm:prSet presAssocID="{BCDA8DC1-3702-4EF8-AE27-E0C5851824D6}" presName="pictRect" presStyleLbl="node1" presStyleIdx="4" presStyleCnt="8" custScaleY="91617" custLinFactNeighborY="3306"/>
      <dgm:spPr>
        <a:blipFill dpi="0" rotWithShape="1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888CD5AF-F0C3-4E6E-AB9C-7E49EE3ED2D0}" type="pres">
      <dgm:prSet presAssocID="{BCDA8DC1-3702-4EF8-AE27-E0C5851824D6}" presName="textRect" presStyleLbl="revTx" presStyleIdx="4" presStyleCnt="8" custScaleX="133999" custLinFactNeighborX="-1259" custLinFactNeighborY="-14229">
        <dgm:presLayoutVars>
          <dgm:bulletEnabled val="1"/>
        </dgm:presLayoutVars>
      </dgm:prSet>
      <dgm:spPr/>
    </dgm:pt>
    <dgm:pt modelId="{9D3A4D7A-A013-4219-91F0-B0B12BAC3EE2}" type="pres">
      <dgm:prSet presAssocID="{C43369F8-43F9-463E-BF06-FF7B58B17CD6}" presName="sibTrans" presStyleLbl="sibTrans2D1" presStyleIdx="0" presStyleCnt="0"/>
      <dgm:spPr/>
    </dgm:pt>
    <dgm:pt modelId="{8DCB1915-ED0C-499F-AD12-1FE7390FC966}" type="pres">
      <dgm:prSet presAssocID="{3FE46F39-A860-4673-84D8-9EF5303EA09F}" presName="compNode" presStyleCnt="0"/>
      <dgm:spPr/>
    </dgm:pt>
    <dgm:pt modelId="{0A9C59B1-EF7A-4EE3-990B-90F62DBD97A6}" type="pres">
      <dgm:prSet presAssocID="{3FE46F39-A860-4673-84D8-9EF5303EA09F}" presName="pictRect" presStyleLbl="node1" presStyleIdx="5" presStyleCnt="8" custScaleY="89317" custLinFactNeighborY="3306"/>
      <dgm:spPr>
        <a:blipFill rotWithShape="1"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rgbClr val="7030A0"/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A76C2F7A-02A4-4F61-B3CF-7C2E22359C45}" type="pres">
      <dgm:prSet presAssocID="{3FE46F39-A860-4673-84D8-9EF5303EA09F}" presName="textRect" presStyleLbl="revTx" presStyleIdx="5" presStyleCnt="8" custScaleX="115530" custLinFactNeighborY="6134">
        <dgm:presLayoutVars>
          <dgm:bulletEnabled val="1"/>
        </dgm:presLayoutVars>
      </dgm:prSet>
      <dgm:spPr/>
    </dgm:pt>
    <dgm:pt modelId="{50F50E75-1859-44CF-B562-34809192FFE1}" type="pres">
      <dgm:prSet presAssocID="{F1BDBF92-6013-407B-AAF3-ED3C56222AED}" presName="sibTrans" presStyleLbl="sibTrans2D1" presStyleIdx="0" presStyleCnt="0"/>
      <dgm:spPr/>
    </dgm:pt>
    <dgm:pt modelId="{BE6957F9-3152-4FD4-B682-97CFE161C1A5}" type="pres">
      <dgm:prSet presAssocID="{92ED9C57-E453-4DB6-ADAF-0571ADA95636}" presName="compNode" presStyleCnt="0"/>
      <dgm:spPr/>
    </dgm:pt>
    <dgm:pt modelId="{4F6CC5CB-B937-457C-8DFC-B65159823B9E}" type="pres">
      <dgm:prSet presAssocID="{92ED9C57-E453-4DB6-ADAF-0571ADA95636}" presName="pictRect" presStyleLbl="node1" presStyleIdx="6" presStyleCnt="8" custScaleX="102482" custScaleY="79365" custLinFactNeighborY="3306"/>
      <dgm:spPr>
        <a:blipFill dpi="0" rotWithShape="1"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tx1">
              <a:lumMod val="65000"/>
              <a:lumOff val="35000"/>
            </a:schemeClr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C8F6436D-D0B0-426F-8EAB-9F96A44736FE}" type="pres">
      <dgm:prSet presAssocID="{92ED9C57-E453-4DB6-ADAF-0571ADA95636}" presName="textRect" presStyleLbl="revTx" presStyleIdx="6" presStyleCnt="8" custLinFactNeighborY="6134">
        <dgm:presLayoutVars>
          <dgm:bulletEnabled val="1"/>
        </dgm:presLayoutVars>
      </dgm:prSet>
      <dgm:spPr/>
    </dgm:pt>
    <dgm:pt modelId="{031EAC3D-FA30-4E00-9F3D-4B1DEFAE6006}" type="pres">
      <dgm:prSet presAssocID="{5FE2F628-83D3-414D-B287-86B482B27A71}" presName="sibTrans" presStyleLbl="sibTrans2D1" presStyleIdx="0" presStyleCnt="0"/>
      <dgm:spPr/>
    </dgm:pt>
    <dgm:pt modelId="{F5153473-E5E0-4743-8102-C9425713DAD5}" type="pres">
      <dgm:prSet presAssocID="{784F45F6-6052-4C3E-9A2B-DD674C4BF970}" presName="compNode" presStyleCnt="0"/>
      <dgm:spPr/>
    </dgm:pt>
    <dgm:pt modelId="{F95BCE85-5770-4976-8131-85D8FBC85E8A}" type="pres">
      <dgm:prSet presAssocID="{784F45F6-6052-4C3E-9A2B-DD674C4BF970}" presName="pictRect" presStyleLbl="node1" presStyleIdx="7" presStyleCnt="8" custScaleY="87017" custLinFactNeighborY="3306"/>
      <dgm:spPr>
        <a:blipFill dpi="0" rotWithShape="1">
          <a:blip xmlns:r="http://schemas.openxmlformats.org/officeDocument/2006/relationships"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10"/>
          </a:stretch>
        </a:blipFill>
        <a:ln>
          <a:solidFill>
            <a:schemeClr val="bg1"/>
          </a:solidFill>
        </a:ln>
        <a:scene3d>
          <a:camera prst="orthographicFront"/>
          <a:lightRig rig="threePt" dir="t"/>
        </a:scene3d>
        <a:sp3d>
          <a:bevelT prst="relaxedInset"/>
        </a:sp3d>
      </dgm:spPr>
    </dgm:pt>
    <dgm:pt modelId="{9BB03BA7-5AA5-494E-BEBE-CF14B064CDCD}" type="pres">
      <dgm:prSet presAssocID="{784F45F6-6052-4C3E-9A2B-DD674C4BF970}" presName="textRect" presStyleLbl="revTx" presStyleIdx="7" presStyleCnt="8" custLinFactNeighborY="6134">
        <dgm:presLayoutVars>
          <dgm:bulletEnabled val="1"/>
        </dgm:presLayoutVars>
      </dgm:prSet>
      <dgm:spPr/>
    </dgm:pt>
  </dgm:ptLst>
  <dgm:cxnLst>
    <dgm:cxn modelId="{FE7D5E0E-7FEB-465E-B2E2-250FF05552A1}" srcId="{B85E9EB0-8EE3-4409-BA2A-D4325288D5D9}" destId="{20E327AC-CD4C-4D77-A001-FB8D070D309B}" srcOrd="1" destOrd="0" parTransId="{66CF7690-FF12-4C22-A096-483F3E429EE7}" sibTransId="{64E9A306-F87B-432B-BF1C-C886FCCF6942}"/>
    <dgm:cxn modelId="{3B52A81F-1D48-4C13-AD30-82D79AD9FFFD}" type="presOf" srcId="{C43369F8-43F9-463E-BF06-FF7B58B17CD6}" destId="{9D3A4D7A-A013-4219-91F0-B0B12BAC3EE2}" srcOrd="0" destOrd="0" presId="urn:microsoft.com/office/officeart/2005/8/layout/pList1#1"/>
    <dgm:cxn modelId="{373DB31F-644D-409C-985D-B4901E1AF4F7}" srcId="{B85E9EB0-8EE3-4409-BA2A-D4325288D5D9}" destId="{F8A5B272-1100-4A68-A44B-108FBECFB3F0}" srcOrd="0" destOrd="0" parTransId="{7024F5D0-A40E-490D-AE15-301C87CB8846}" sibTransId="{C06B1E0C-FD97-4E76-87CC-EB58B2720FEF}"/>
    <dgm:cxn modelId="{2D9F3D22-7665-48DD-8EE3-50AB1CB1A16B}" type="presOf" srcId="{92ED9C57-E453-4DB6-ADAF-0571ADA95636}" destId="{C8F6436D-D0B0-426F-8EAB-9F96A44736FE}" srcOrd="0" destOrd="0" presId="urn:microsoft.com/office/officeart/2005/8/layout/pList1#1"/>
    <dgm:cxn modelId="{9B809530-0000-4048-A4A6-C7FB1FD8114E}" type="presOf" srcId="{8624B09F-A4FF-49C2-9A64-CF32A71A98DF}" destId="{6A455F28-970E-411E-A107-C77DE1FF0DAB}" srcOrd="0" destOrd="0" presId="urn:microsoft.com/office/officeart/2005/8/layout/pList1#1"/>
    <dgm:cxn modelId="{F78BE134-D08C-42DF-966F-55E71763E0A5}" type="presOf" srcId="{F8A5B272-1100-4A68-A44B-108FBECFB3F0}" destId="{DE757CD2-5AC5-4C31-9D32-1EFB8D294F36}" srcOrd="0" destOrd="0" presId="urn:microsoft.com/office/officeart/2005/8/layout/pList1#1"/>
    <dgm:cxn modelId="{6A4D0B3D-B619-4D3D-B73B-60AC9A030E85}" type="presOf" srcId="{64E9A306-F87B-432B-BF1C-C886FCCF6942}" destId="{907018E0-5C68-4683-9259-22127472F2EE}" srcOrd="0" destOrd="0" presId="urn:microsoft.com/office/officeart/2005/8/layout/pList1#1"/>
    <dgm:cxn modelId="{BD4EA04C-BF2C-4128-8893-B5E1BA1FE3BA}" type="presOf" srcId="{C06B1E0C-FD97-4E76-87CC-EB58B2720FEF}" destId="{4AD837FF-390A-44D4-B3D4-F867A3175A92}" srcOrd="0" destOrd="0" presId="urn:microsoft.com/office/officeart/2005/8/layout/pList1#1"/>
    <dgm:cxn modelId="{AB406554-4FB6-46E5-A688-72F13C80736B}" type="presOf" srcId="{3FE46F39-A860-4673-84D8-9EF5303EA09F}" destId="{A76C2F7A-02A4-4F61-B3CF-7C2E22359C45}" srcOrd="0" destOrd="0" presId="urn:microsoft.com/office/officeart/2005/8/layout/pList1#1"/>
    <dgm:cxn modelId="{E1CC3E55-2BAB-4946-A498-DCDDC9AFDA61}" srcId="{B85E9EB0-8EE3-4409-BA2A-D4325288D5D9}" destId="{0164DC25-2A7F-4F42-8149-766B5618BDD1}" srcOrd="3" destOrd="0" parTransId="{9DCF9662-41D8-42B3-BAE7-428197EE5853}" sibTransId="{8624B09F-A4FF-49C2-9A64-CF32A71A98DF}"/>
    <dgm:cxn modelId="{25C0DC59-2B76-4130-BA18-D2B0E7D2BEBC}" type="presOf" srcId="{5C1EED2D-C2FA-4271-BC0B-F621F1C335FF}" destId="{2B5FBB3F-79ED-458B-83BF-DF41CF3FD8D8}" srcOrd="0" destOrd="0" presId="urn:microsoft.com/office/officeart/2005/8/layout/pList1#1"/>
    <dgm:cxn modelId="{52B5705E-F2B2-41C4-A480-0A1DB9B25507}" type="presOf" srcId="{BCDA8DC1-3702-4EF8-AE27-E0C5851824D6}" destId="{888CD5AF-F0C3-4E6E-AB9C-7E49EE3ED2D0}" srcOrd="0" destOrd="0" presId="urn:microsoft.com/office/officeart/2005/8/layout/pList1#1"/>
    <dgm:cxn modelId="{A083F960-73FB-4FF5-A523-7CC661DCF892}" type="presOf" srcId="{0164DC25-2A7F-4F42-8149-766B5618BDD1}" destId="{9FE05CCC-A7F8-4C62-8BFB-B92E514CF5B4}" srcOrd="0" destOrd="0" presId="urn:microsoft.com/office/officeart/2005/8/layout/pList1#1"/>
    <dgm:cxn modelId="{C058DD65-05FA-4349-840B-1E10A5A3E9F3}" type="presOf" srcId="{20E327AC-CD4C-4D77-A001-FB8D070D309B}" destId="{CDD1B923-0554-47D2-B5DA-2B4A636516FF}" srcOrd="0" destOrd="0" presId="urn:microsoft.com/office/officeart/2005/8/layout/pList1#1"/>
    <dgm:cxn modelId="{D8472E67-C20B-467C-8763-C2E4C96C0528}" srcId="{B85E9EB0-8EE3-4409-BA2A-D4325288D5D9}" destId="{92ED9C57-E453-4DB6-ADAF-0571ADA95636}" srcOrd="6" destOrd="0" parTransId="{F5801C04-700E-4E81-8249-A03F39E7772E}" sibTransId="{5FE2F628-83D3-414D-B287-86B482B27A71}"/>
    <dgm:cxn modelId="{E1450573-EB86-4300-AD54-6C69328313BA}" type="presOf" srcId="{F1BDBF92-6013-407B-AAF3-ED3C56222AED}" destId="{50F50E75-1859-44CF-B562-34809192FFE1}" srcOrd="0" destOrd="0" presId="urn:microsoft.com/office/officeart/2005/8/layout/pList1#1"/>
    <dgm:cxn modelId="{5DB03888-2548-4568-ACBD-A99CA7003CA2}" type="presOf" srcId="{784F45F6-6052-4C3E-9A2B-DD674C4BF970}" destId="{9BB03BA7-5AA5-494E-BEBE-CF14B064CDCD}" srcOrd="0" destOrd="0" presId="urn:microsoft.com/office/officeart/2005/8/layout/pList1#1"/>
    <dgm:cxn modelId="{3125FE98-A01F-475A-B95F-69F53E65D991}" type="presOf" srcId="{066BD936-4A5C-4A5B-9DFB-FA7AFA8FBB8C}" destId="{4525255B-8D77-4012-BE5E-E4EB429C9CB4}" srcOrd="0" destOrd="0" presId="urn:microsoft.com/office/officeart/2005/8/layout/pList1#1"/>
    <dgm:cxn modelId="{D904B59F-D33A-4C49-BAD2-1BEB959F35C0}" srcId="{B85E9EB0-8EE3-4409-BA2A-D4325288D5D9}" destId="{784F45F6-6052-4C3E-9A2B-DD674C4BF970}" srcOrd="7" destOrd="0" parTransId="{D5102165-96FD-4297-AAC9-BC00EFF14759}" sibTransId="{0AB183FC-2EC2-4F9E-8186-7991C1453FDF}"/>
    <dgm:cxn modelId="{6348BCA6-AA42-4FCC-8D11-E0B74BB26AD5}" srcId="{B85E9EB0-8EE3-4409-BA2A-D4325288D5D9}" destId="{BCDA8DC1-3702-4EF8-AE27-E0C5851824D6}" srcOrd="4" destOrd="0" parTransId="{445A251F-B366-44E1-9844-CC6DD4C30668}" sibTransId="{C43369F8-43F9-463E-BF06-FF7B58B17CD6}"/>
    <dgm:cxn modelId="{765657B4-F43B-4A20-B2C3-C8E81125E06C}" type="presOf" srcId="{5FE2F628-83D3-414D-B287-86B482B27A71}" destId="{031EAC3D-FA30-4E00-9F3D-4B1DEFAE6006}" srcOrd="0" destOrd="0" presId="urn:microsoft.com/office/officeart/2005/8/layout/pList1#1"/>
    <dgm:cxn modelId="{0DF119C4-8142-4CF7-B09D-B504FF7F050C}" srcId="{B85E9EB0-8EE3-4409-BA2A-D4325288D5D9}" destId="{066BD936-4A5C-4A5B-9DFB-FA7AFA8FBB8C}" srcOrd="2" destOrd="0" parTransId="{B887A460-9A2F-42FD-813F-C0E8DC587B18}" sibTransId="{5C1EED2D-C2FA-4271-BC0B-F621F1C335FF}"/>
    <dgm:cxn modelId="{B6F313CB-A8E0-4E9A-87C6-64E85BBFCA7D}" srcId="{B85E9EB0-8EE3-4409-BA2A-D4325288D5D9}" destId="{3FE46F39-A860-4673-84D8-9EF5303EA09F}" srcOrd="5" destOrd="0" parTransId="{273C54A6-2363-40E8-852C-F83D3014F2E2}" sibTransId="{F1BDBF92-6013-407B-AAF3-ED3C56222AED}"/>
    <dgm:cxn modelId="{E85AF7E7-A641-465A-AE3D-84E24917226C}" type="presOf" srcId="{B85E9EB0-8EE3-4409-BA2A-D4325288D5D9}" destId="{B3CE7673-C03D-41EE-B90F-2CF5E520AF04}" srcOrd="0" destOrd="0" presId="urn:microsoft.com/office/officeart/2005/8/layout/pList1#1"/>
    <dgm:cxn modelId="{D6D7A938-85B6-4627-ABCE-C217E64EF848}" type="presParOf" srcId="{B3CE7673-C03D-41EE-B90F-2CF5E520AF04}" destId="{654A5717-9C89-4C44-BB61-942BBAB327DA}" srcOrd="0" destOrd="0" presId="urn:microsoft.com/office/officeart/2005/8/layout/pList1#1"/>
    <dgm:cxn modelId="{B403F4FE-18A9-4F42-95B2-4898CF97BFBA}" type="presParOf" srcId="{654A5717-9C89-4C44-BB61-942BBAB327DA}" destId="{A3D0433A-8C1E-44AF-96CE-D90F56042720}" srcOrd="0" destOrd="0" presId="urn:microsoft.com/office/officeart/2005/8/layout/pList1#1"/>
    <dgm:cxn modelId="{AFCA3D00-E2A9-497B-A69E-7E7F469D7DCC}" type="presParOf" srcId="{654A5717-9C89-4C44-BB61-942BBAB327DA}" destId="{DE757CD2-5AC5-4C31-9D32-1EFB8D294F36}" srcOrd="1" destOrd="0" presId="urn:microsoft.com/office/officeart/2005/8/layout/pList1#1"/>
    <dgm:cxn modelId="{F724192E-B3AC-46A1-A42C-6307ADA08BB5}" type="presParOf" srcId="{B3CE7673-C03D-41EE-B90F-2CF5E520AF04}" destId="{4AD837FF-390A-44D4-B3D4-F867A3175A92}" srcOrd="1" destOrd="0" presId="urn:microsoft.com/office/officeart/2005/8/layout/pList1#1"/>
    <dgm:cxn modelId="{27D57A45-B881-4720-8456-8C1E2C099CB6}" type="presParOf" srcId="{B3CE7673-C03D-41EE-B90F-2CF5E520AF04}" destId="{610F226F-F746-412E-833A-6540E3A394AF}" srcOrd="2" destOrd="0" presId="urn:microsoft.com/office/officeart/2005/8/layout/pList1#1"/>
    <dgm:cxn modelId="{B9131983-0B0B-4612-94AE-D886A9615FD4}" type="presParOf" srcId="{610F226F-F746-412E-833A-6540E3A394AF}" destId="{757B839D-7B20-456D-B4B6-143DC0100211}" srcOrd="0" destOrd="0" presId="urn:microsoft.com/office/officeart/2005/8/layout/pList1#1"/>
    <dgm:cxn modelId="{764AF8D9-509D-4EEC-8AB5-64F4B489C3B7}" type="presParOf" srcId="{610F226F-F746-412E-833A-6540E3A394AF}" destId="{CDD1B923-0554-47D2-B5DA-2B4A636516FF}" srcOrd="1" destOrd="0" presId="urn:microsoft.com/office/officeart/2005/8/layout/pList1#1"/>
    <dgm:cxn modelId="{1746DFF4-5C91-4AA0-A19B-C76335AA8123}" type="presParOf" srcId="{B3CE7673-C03D-41EE-B90F-2CF5E520AF04}" destId="{907018E0-5C68-4683-9259-22127472F2EE}" srcOrd="3" destOrd="0" presId="urn:microsoft.com/office/officeart/2005/8/layout/pList1#1"/>
    <dgm:cxn modelId="{E5C46C17-EFB2-42B6-BDD7-636F13251CC1}" type="presParOf" srcId="{B3CE7673-C03D-41EE-B90F-2CF5E520AF04}" destId="{9691DEBC-95E9-4C4A-AE54-3561F1674664}" srcOrd="4" destOrd="0" presId="urn:microsoft.com/office/officeart/2005/8/layout/pList1#1"/>
    <dgm:cxn modelId="{80313E4D-156D-464A-BBCE-809F1A9D330E}" type="presParOf" srcId="{9691DEBC-95E9-4C4A-AE54-3561F1674664}" destId="{904D2415-2BA8-4F18-9433-3CE93F7B6EAA}" srcOrd="0" destOrd="0" presId="urn:microsoft.com/office/officeart/2005/8/layout/pList1#1"/>
    <dgm:cxn modelId="{A146B566-17DA-44D2-B34C-3794448E6EDD}" type="presParOf" srcId="{9691DEBC-95E9-4C4A-AE54-3561F1674664}" destId="{4525255B-8D77-4012-BE5E-E4EB429C9CB4}" srcOrd="1" destOrd="0" presId="urn:microsoft.com/office/officeart/2005/8/layout/pList1#1"/>
    <dgm:cxn modelId="{3303AB42-AF21-4CA0-8484-D7082CA67F54}" type="presParOf" srcId="{B3CE7673-C03D-41EE-B90F-2CF5E520AF04}" destId="{2B5FBB3F-79ED-458B-83BF-DF41CF3FD8D8}" srcOrd="5" destOrd="0" presId="urn:microsoft.com/office/officeart/2005/8/layout/pList1#1"/>
    <dgm:cxn modelId="{571711CE-C74F-4070-AE1B-0ABF7E5E4826}" type="presParOf" srcId="{B3CE7673-C03D-41EE-B90F-2CF5E520AF04}" destId="{FE4C2667-826C-4D17-8327-DE96F1172358}" srcOrd="6" destOrd="0" presId="urn:microsoft.com/office/officeart/2005/8/layout/pList1#1"/>
    <dgm:cxn modelId="{3975D0CC-4824-4713-BD02-7BD623755C26}" type="presParOf" srcId="{FE4C2667-826C-4D17-8327-DE96F1172358}" destId="{5C4AF684-2DF3-4B8B-966D-28B11D58D499}" srcOrd="0" destOrd="0" presId="urn:microsoft.com/office/officeart/2005/8/layout/pList1#1"/>
    <dgm:cxn modelId="{62A6C5AB-2A5A-46CC-838D-121C0D7230E0}" type="presParOf" srcId="{FE4C2667-826C-4D17-8327-DE96F1172358}" destId="{9FE05CCC-A7F8-4C62-8BFB-B92E514CF5B4}" srcOrd="1" destOrd="0" presId="urn:microsoft.com/office/officeart/2005/8/layout/pList1#1"/>
    <dgm:cxn modelId="{07AC3863-AC46-4FB1-8C20-4766AA430225}" type="presParOf" srcId="{B3CE7673-C03D-41EE-B90F-2CF5E520AF04}" destId="{6A455F28-970E-411E-A107-C77DE1FF0DAB}" srcOrd="7" destOrd="0" presId="urn:microsoft.com/office/officeart/2005/8/layout/pList1#1"/>
    <dgm:cxn modelId="{FE5FBAFE-CE40-4ADE-9435-2418FE6455FB}" type="presParOf" srcId="{B3CE7673-C03D-41EE-B90F-2CF5E520AF04}" destId="{1A6DBF43-7F9A-4A0E-9505-E13ADF1F5246}" srcOrd="8" destOrd="0" presId="urn:microsoft.com/office/officeart/2005/8/layout/pList1#1"/>
    <dgm:cxn modelId="{6E812F6A-49D2-4E9D-9039-E09DB927CE26}" type="presParOf" srcId="{1A6DBF43-7F9A-4A0E-9505-E13ADF1F5246}" destId="{4CBDC65A-48E1-48B3-9145-1F0726CA8B43}" srcOrd="0" destOrd="0" presId="urn:microsoft.com/office/officeart/2005/8/layout/pList1#1"/>
    <dgm:cxn modelId="{51B0EF42-583C-4F6C-88BB-60FCC16CFF7F}" type="presParOf" srcId="{1A6DBF43-7F9A-4A0E-9505-E13ADF1F5246}" destId="{888CD5AF-F0C3-4E6E-AB9C-7E49EE3ED2D0}" srcOrd="1" destOrd="0" presId="urn:microsoft.com/office/officeart/2005/8/layout/pList1#1"/>
    <dgm:cxn modelId="{DCCCAA73-4304-41DB-A10A-394E5D4F4F51}" type="presParOf" srcId="{B3CE7673-C03D-41EE-B90F-2CF5E520AF04}" destId="{9D3A4D7A-A013-4219-91F0-B0B12BAC3EE2}" srcOrd="9" destOrd="0" presId="urn:microsoft.com/office/officeart/2005/8/layout/pList1#1"/>
    <dgm:cxn modelId="{280D726C-F251-4694-AC73-6ADAEF87619A}" type="presParOf" srcId="{B3CE7673-C03D-41EE-B90F-2CF5E520AF04}" destId="{8DCB1915-ED0C-499F-AD12-1FE7390FC966}" srcOrd="10" destOrd="0" presId="urn:microsoft.com/office/officeart/2005/8/layout/pList1#1"/>
    <dgm:cxn modelId="{6CE2E003-51BB-4D7A-9351-10CD13925461}" type="presParOf" srcId="{8DCB1915-ED0C-499F-AD12-1FE7390FC966}" destId="{0A9C59B1-EF7A-4EE3-990B-90F62DBD97A6}" srcOrd="0" destOrd="0" presId="urn:microsoft.com/office/officeart/2005/8/layout/pList1#1"/>
    <dgm:cxn modelId="{431A4664-6968-4B03-9C79-7DC6C31C3D28}" type="presParOf" srcId="{8DCB1915-ED0C-499F-AD12-1FE7390FC966}" destId="{A76C2F7A-02A4-4F61-B3CF-7C2E22359C45}" srcOrd="1" destOrd="0" presId="urn:microsoft.com/office/officeart/2005/8/layout/pList1#1"/>
    <dgm:cxn modelId="{EEE43332-670F-448A-8929-F8E0C6E303F6}" type="presParOf" srcId="{B3CE7673-C03D-41EE-B90F-2CF5E520AF04}" destId="{50F50E75-1859-44CF-B562-34809192FFE1}" srcOrd="11" destOrd="0" presId="urn:microsoft.com/office/officeart/2005/8/layout/pList1#1"/>
    <dgm:cxn modelId="{59EAE67C-C44E-42D6-BFA5-F71283FC383B}" type="presParOf" srcId="{B3CE7673-C03D-41EE-B90F-2CF5E520AF04}" destId="{BE6957F9-3152-4FD4-B682-97CFE161C1A5}" srcOrd="12" destOrd="0" presId="urn:microsoft.com/office/officeart/2005/8/layout/pList1#1"/>
    <dgm:cxn modelId="{31763A0D-654A-4AEA-9F9B-66585B178F9A}" type="presParOf" srcId="{BE6957F9-3152-4FD4-B682-97CFE161C1A5}" destId="{4F6CC5CB-B937-457C-8DFC-B65159823B9E}" srcOrd="0" destOrd="0" presId="urn:microsoft.com/office/officeart/2005/8/layout/pList1#1"/>
    <dgm:cxn modelId="{A049AD30-7DD8-4AD9-A23C-314E931B2C49}" type="presParOf" srcId="{BE6957F9-3152-4FD4-B682-97CFE161C1A5}" destId="{C8F6436D-D0B0-426F-8EAB-9F96A44736FE}" srcOrd="1" destOrd="0" presId="urn:microsoft.com/office/officeart/2005/8/layout/pList1#1"/>
    <dgm:cxn modelId="{12506FCA-A15D-4FF3-83E5-D2851E091F14}" type="presParOf" srcId="{B3CE7673-C03D-41EE-B90F-2CF5E520AF04}" destId="{031EAC3D-FA30-4E00-9F3D-4B1DEFAE6006}" srcOrd="13" destOrd="0" presId="urn:microsoft.com/office/officeart/2005/8/layout/pList1#1"/>
    <dgm:cxn modelId="{D0C5A45E-E7BE-4B7C-BBB3-211407C2336F}" type="presParOf" srcId="{B3CE7673-C03D-41EE-B90F-2CF5E520AF04}" destId="{F5153473-E5E0-4743-8102-C9425713DAD5}" srcOrd="14" destOrd="0" presId="urn:microsoft.com/office/officeart/2005/8/layout/pList1#1"/>
    <dgm:cxn modelId="{716F5314-614B-47A2-B355-BD912F91E546}" type="presParOf" srcId="{F5153473-E5E0-4743-8102-C9425713DAD5}" destId="{F95BCE85-5770-4976-8131-85D8FBC85E8A}" srcOrd="0" destOrd="0" presId="urn:microsoft.com/office/officeart/2005/8/layout/pList1#1"/>
    <dgm:cxn modelId="{3FB48395-4F7A-41EA-8CC0-5F4568E55EA6}" type="presParOf" srcId="{F5153473-E5E0-4743-8102-C9425713DAD5}" destId="{9BB03BA7-5AA5-494E-BEBE-CF14B064CDCD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D0433A-8C1E-44AF-96CE-D90F56042720}">
      <dsp:nvSpPr>
        <dsp:cNvPr id="0" name=""/>
        <dsp:cNvSpPr/>
      </dsp:nvSpPr>
      <dsp:spPr>
        <a:xfrm>
          <a:off x="113936" y="302459"/>
          <a:ext cx="1739717" cy="1198665"/>
        </a:xfrm>
        <a:prstGeom prst="round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757CD2-5AC5-4C31-9D32-1EFB8D294F36}">
      <dsp:nvSpPr>
        <dsp:cNvPr id="0" name=""/>
        <dsp:cNvSpPr/>
      </dsp:nvSpPr>
      <dsp:spPr>
        <a:xfrm>
          <a:off x="24523" y="1446405"/>
          <a:ext cx="1916072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Affondò l'esercito egiziano nel mar Rosso 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Es </a:t>
          </a:r>
          <a:r>
            <a:rPr lang="es-ES" sz="1600" b="1" kern="1200" dirty="0"/>
            <a:t>14:24-28</a:t>
          </a:r>
          <a:endParaRPr lang="es-ES" sz="1600" kern="1200" dirty="0"/>
        </a:p>
      </dsp:txBody>
      <dsp:txXfrm>
        <a:off x="24523" y="1446405"/>
        <a:ext cx="1916072" cy="645435"/>
      </dsp:txXfrm>
    </dsp:sp>
    <dsp:sp modelId="{757B839D-7B20-456D-B4B6-143DC0100211}">
      <dsp:nvSpPr>
        <dsp:cNvPr id="0" name=""/>
        <dsp:cNvSpPr/>
      </dsp:nvSpPr>
      <dsp:spPr>
        <a:xfrm>
          <a:off x="2115875" y="302459"/>
          <a:ext cx="1739717" cy="1198665"/>
        </a:xfrm>
        <a:prstGeom prst="roundRect">
          <a:avLst/>
        </a:prstGeom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505"/>
          </a:stretch>
        </a:blipFill>
        <a:ln w="381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DD1B923-0554-47D2-B5DA-2B4A636516FF}">
      <dsp:nvSpPr>
        <dsp:cNvPr id="0" name=""/>
        <dsp:cNvSpPr/>
      </dsp:nvSpPr>
      <dsp:spPr>
        <a:xfrm>
          <a:off x="2115875" y="1391633"/>
          <a:ext cx="1739717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Usò la grandine contro i Cananei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G</a:t>
          </a:r>
          <a:r>
            <a:rPr lang="es-ES" sz="1600" b="1" kern="1200" dirty="0"/>
            <a:t>s 10:11</a:t>
          </a:r>
          <a:endParaRPr lang="es-ES" sz="1600" kern="1200" dirty="0"/>
        </a:p>
      </dsp:txBody>
      <dsp:txXfrm>
        <a:off x="2115875" y="1391633"/>
        <a:ext cx="1739717" cy="645435"/>
      </dsp:txXfrm>
    </dsp:sp>
    <dsp:sp modelId="{904D2415-2BA8-4F18-9433-3CE93F7B6EAA}">
      <dsp:nvSpPr>
        <dsp:cNvPr id="0" name=""/>
        <dsp:cNvSpPr/>
      </dsp:nvSpPr>
      <dsp:spPr>
        <a:xfrm>
          <a:off x="4155045" y="302459"/>
          <a:ext cx="1739717" cy="1198665"/>
        </a:xfrm>
        <a:prstGeom prst="round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bg2">
              <a:lumMod val="5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525255B-8D77-4012-BE5E-E4EB429C9CB4}">
      <dsp:nvSpPr>
        <dsp:cNvPr id="0" name=""/>
        <dsp:cNvSpPr/>
      </dsp:nvSpPr>
      <dsp:spPr>
        <a:xfrm>
          <a:off x="4018677" y="1512110"/>
          <a:ext cx="1990532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Distrusse chi disprezzava Elia 
</a:t>
          </a:r>
          <a:r>
            <a:rPr lang="es-ES" sz="1600" b="1" kern="1200" dirty="0"/>
            <a:t>2 Re 1:9,10</a:t>
          </a:r>
          <a:endParaRPr lang="es-ES" sz="1600" kern="1200" dirty="0"/>
        </a:p>
      </dsp:txBody>
      <dsp:txXfrm>
        <a:off x="4018677" y="1512110"/>
        <a:ext cx="1990532" cy="645435"/>
      </dsp:txXfrm>
    </dsp:sp>
    <dsp:sp modelId="{5C4AF684-2DF3-4B8B-966D-28B11D58D499}">
      <dsp:nvSpPr>
        <dsp:cNvPr id="0" name=""/>
        <dsp:cNvSpPr/>
      </dsp:nvSpPr>
      <dsp:spPr>
        <a:xfrm>
          <a:off x="6407826" y="302459"/>
          <a:ext cx="1739717" cy="1198665"/>
        </a:xfrm>
        <a:prstGeom prst="roundRect">
          <a:avLst/>
        </a:prstGeom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5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FE05CCC-A7F8-4C62-8BFB-B92E514CF5B4}">
      <dsp:nvSpPr>
        <dsp:cNvPr id="0" name=""/>
        <dsp:cNvSpPr/>
      </dsp:nvSpPr>
      <dsp:spPr>
        <a:xfrm>
          <a:off x="6194214" y="1501164"/>
          <a:ext cx="2166939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Mandò gli orsi contro chi derideva Eliseo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2 Re 2:23,24</a:t>
          </a:r>
          <a:endParaRPr lang="es-ES" sz="1800" kern="1200" dirty="0"/>
        </a:p>
      </dsp:txBody>
      <dsp:txXfrm>
        <a:off x="6194214" y="1501164"/>
        <a:ext cx="2166939" cy="645435"/>
      </dsp:txXfrm>
    </dsp:sp>
    <dsp:sp modelId="{4CBDC65A-48E1-48B3-9145-1F0726CA8B43}">
      <dsp:nvSpPr>
        <dsp:cNvPr id="0" name=""/>
        <dsp:cNvSpPr/>
      </dsp:nvSpPr>
      <dsp:spPr>
        <a:xfrm>
          <a:off x="296275" y="2986509"/>
          <a:ext cx="1739717" cy="1098181"/>
        </a:xfrm>
        <a:prstGeom prst="roundRect">
          <a:avLst/>
        </a:prstGeom>
        <a:blipFill dpi="0" rotWithShape="1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1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88CD5AF-F0C3-4E6E-AB9C-7E49EE3ED2D0}">
      <dsp:nvSpPr>
        <dsp:cNvPr id="0" name=""/>
        <dsp:cNvSpPr/>
      </dsp:nvSpPr>
      <dsp:spPr>
        <a:xfrm>
          <a:off x="0" y="4003466"/>
          <a:ext cx="2331203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Ottenne la pace togliendo provvisoriamente la vista all'esercito siriano.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2 Re 6:14-23</a:t>
          </a:r>
        </a:p>
      </dsp:txBody>
      <dsp:txXfrm>
        <a:off x="0" y="4003466"/>
        <a:ext cx="2331203" cy="645435"/>
      </dsp:txXfrm>
    </dsp:sp>
    <dsp:sp modelId="{0A9C59B1-EF7A-4EE3-990B-90F62DBD97A6}">
      <dsp:nvSpPr>
        <dsp:cNvPr id="0" name=""/>
        <dsp:cNvSpPr/>
      </dsp:nvSpPr>
      <dsp:spPr>
        <a:xfrm>
          <a:off x="2640870" y="2993402"/>
          <a:ext cx="1739717" cy="1070611"/>
        </a:xfrm>
        <a:prstGeom prst="roundRect">
          <a:avLst/>
        </a:prstGeom>
        <a:blipFill rotWithShape="1"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7030A0"/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6C2F7A-02A4-4F61-B3CF-7C2E22359C45}">
      <dsp:nvSpPr>
        <dsp:cNvPr id="0" name=""/>
        <dsp:cNvSpPr/>
      </dsp:nvSpPr>
      <dsp:spPr>
        <a:xfrm>
          <a:off x="2505781" y="4128003"/>
          <a:ext cx="2009895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Fece combattere tra loro Ammoniti e Moabiti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2 Cr 20:15-17,22,24</a:t>
          </a:r>
          <a:endParaRPr lang="es-ES" sz="1600" kern="1200" dirty="0"/>
        </a:p>
      </dsp:txBody>
      <dsp:txXfrm>
        <a:off x="2505781" y="4128003"/>
        <a:ext cx="2009895" cy="645435"/>
      </dsp:txXfrm>
    </dsp:sp>
    <dsp:sp modelId="{4F6CC5CB-B937-457C-8DFC-B65159823B9E}">
      <dsp:nvSpPr>
        <dsp:cNvPr id="0" name=""/>
        <dsp:cNvSpPr/>
      </dsp:nvSpPr>
      <dsp:spPr>
        <a:xfrm>
          <a:off x="4689721" y="3023224"/>
          <a:ext cx="1782897" cy="951320"/>
        </a:xfrm>
        <a:prstGeom prst="roundRect">
          <a:avLst/>
        </a:prstGeom>
        <a:blipFill dpi="0" rotWithShape="1"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F6436D-D0B0-426F-8EAB-9F96A44736FE}">
      <dsp:nvSpPr>
        <dsp:cNvPr id="0" name=""/>
        <dsp:cNvSpPr/>
      </dsp:nvSpPr>
      <dsp:spPr>
        <a:xfrm>
          <a:off x="4711311" y="4098180"/>
          <a:ext cx="1739717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Uccise 185.000 Assiri in una notte</a:t>
          </a:r>
          <a:br>
            <a:rPr lang="es-ES" sz="1800" b="1" kern="1200" dirty="0"/>
          </a:br>
          <a:r>
            <a:rPr lang="es-ES" sz="1600" b="1" kern="1200" dirty="0"/>
            <a:t>2 Re 19:35</a:t>
          </a:r>
          <a:endParaRPr lang="es-ES" sz="1600" kern="1200" dirty="0"/>
        </a:p>
      </dsp:txBody>
      <dsp:txXfrm>
        <a:off x="4711311" y="4098180"/>
        <a:ext cx="1739717" cy="645435"/>
      </dsp:txXfrm>
    </dsp:sp>
    <dsp:sp modelId="{F95BCE85-5770-4976-8131-85D8FBC85E8A}">
      <dsp:nvSpPr>
        <dsp:cNvPr id="0" name=""/>
        <dsp:cNvSpPr/>
      </dsp:nvSpPr>
      <dsp:spPr>
        <a:xfrm>
          <a:off x="6646663" y="3000294"/>
          <a:ext cx="1739717" cy="1043042"/>
        </a:xfrm>
        <a:prstGeom prst="roundRect">
          <a:avLst/>
        </a:prstGeom>
        <a:blipFill dpi="0" rotWithShape="1">
          <a:blip xmlns:r="http://schemas.openxmlformats.org/officeDocument/2006/relationships"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10"/>
          </a:stretch>
        </a:blipFill>
        <a:ln w="38100" cap="flat" cmpd="sng" algn="ctr">
          <a:solidFill>
            <a:schemeClr val="bg1"/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BB03BA7-5AA5-494E-BEBE-CF14B064CDCD}">
      <dsp:nvSpPr>
        <dsp:cNvPr id="0" name=""/>
        <dsp:cNvSpPr/>
      </dsp:nvSpPr>
      <dsp:spPr>
        <a:xfrm>
          <a:off x="6646663" y="4121111"/>
          <a:ext cx="1739717" cy="645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Mandò una malattia mortale a Erode
</a:t>
          </a:r>
          <a:r>
            <a:rPr lang="it-IT" sz="1600" b="1" kern="1200" dirty="0"/>
            <a:t>Atti</a:t>
          </a:r>
          <a:r>
            <a:rPr lang="es-ES" sz="1600" b="1" kern="1200" dirty="0"/>
            <a:t> 12:21-23</a:t>
          </a:r>
        </a:p>
      </dsp:txBody>
      <dsp:txXfrm>
        <a:off x="6646663" y="4121111"/>
        <a:ext cx="1739717" cy="645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C58BA-1CDF-E14C-96CC-DED15DC50832}" type="datetimeFigureOut">
              <a:rPr lang="it-IT" smtClean="0"/>
              <a:t>22/10/25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0C01F-155C-B140-8FC7-40B36F5832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17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80C01F-155C-B140-8FC7-40B36F58327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921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1DB611-5819-19F1-03A4-E86396823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D067D4-04C1-C5A2-17B6-EB599094A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F79344-765A-8B08-9FC7-B13524BD1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9D79CF-EE91-2A07-190E-F88D62DA4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E9A8EB-6E8B-6ABA-077B-B249FF8F1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26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C56B3E-6BDE-96CF-ADEC-0E674024F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6232BBA-ED92-9C37-6AA8-E3CBF41ED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C28329-5130-E671-B8D4-03F9D0785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F50157-3252-69C4-0992-EE3B01BC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734A6F-3C05-8587-C40C-5298D7EDF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07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1BB6DA-51C7-73AC-4CE6-40661462A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BEE882-2260-32B4-3CC4-F866AE467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89013A-3208-D288-B110-FEE0B05CC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71D0304-0B5C-6F39-7426-9C4E483A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547C2B-AC15-F6F5-D8B7-C9D50C0D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069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284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577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68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735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0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399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08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1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31D488-ED4D-D74B-5BF2-EF6C2AFF8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64365C-DAC5-635C-EA4C-8DFE6F97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F45BDD-2936-45D7-BBED-1DB3CB6F6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22E543-F863-0CA9-1A13-8690F8772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BBB22A-CF1A-4C69-60BE-A810EB7D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008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59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7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933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4EC2F2-8CA8-B2C2-BA10-5233FCC9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FB8BA24-E307-5196-74A4-90A2B768DF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E6C13D-5CAA-1CA8-DF7A-F07EC5D68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6CD371-E3A4-04CF-7E8D-CB8F5FB0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C8F0B-059E-1E20-2EA4-C1ACE0C2C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31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8E162-1155-F346-4E3F-10BC417C2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80D3CD-5760-7F44-34A3-7BF71CDC46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EDC31D9-5117-73B4-DEBB-04381114B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95C58B-1810-8545-C7B3-3C157F278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7225344-B33A-688C-BACB-FD2FB466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8E7FD5D-4993-790D-F764-64F3C0557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381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D1E8E9-DF3E-EE90-B869-EA29BF615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B13898-691B-BEC8-F496-8DA274665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D015C1A-8D6B-08CE-6359-EDB28656D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4FF7B80-B434-F035-223F-2262C00722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266FF9C-477C-89C9-2450-341CC41F3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7845E14-1B5E-5119-2616-DE11ED7C8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2A87CBD-11B3-282B-09CB-C6ED68C8D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623F8F7-A1CA-3715-6A98-A2CFC5D57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9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EC1A5-B09C-B166-98F2-E078FB029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60FC15E-535A-7D17-ED6A-795478137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EEA57FB-C890-10B6-F63F-19013F25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A7EA3D2-08F8-5EBC-B6F6-3DC088E3D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701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92F6205-2AAC-641B-2C0D-80491961F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D6D9DED-F848-A543-D474-AA9210B05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006A9A-1B45-3AFE-0D6E-9D9DC0D8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630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7852B-EF20-2DCD-4F3F-F2D4AD6DA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75E488-E60C-C4D1-A783-E69319FB1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43ED53-E567-131D-4C8A-CC4C3EDAA1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F7F084C-9021-FF34-3F71-8E05572D6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C6C2CC3-D58E-4A49-82D6-EDCC51CE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FBB22A-93F7-3E4A-26E1-776C7A7B4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74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DE443C-761F-5130-0ACD-014DDE80D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1719585-48C9-A8C7-3DF2-8EB755705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CC0126C-632C-3F43-B4CC-8A3E69B53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BFE740C-6191-38D5-DB83-58696C0CE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AAF4E3-1EF9-AD32-50DA-22E07B4F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B20112-CDF5-6E23-A07D-15F00E4FD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631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422F8B1-039E-B6FE-4E7A-7BFF0BBC9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F9EBCC-FCD3-5397-05F9-FE5A7BCA6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80ED72-F66D-9AC1-1C3D-762CDB185F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EA1199-37B4-4F6D-AB50-2ACF7FCD62AF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B970DA-CBE9-F2AC-4F02-1049A7CEB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0C11D3-B355-7F52-2E47-B2B8DD1DDC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882E8C-2A99-44C8-9C06-25E18CC3085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715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21/10/25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28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1.png"/><Relationship Id="rId7" Type="http://schemas.openxmlformats.org/officeDocument/2006/relationships/image" Target="../media/image43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42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0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2\maschera presentac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290" y="6337882"/>
            <a:ext cx="2866492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19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25 OTTOBRE 2025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32918" y="1359702"/>
            <a:ext cx="1187940" cy="369332"/>
          </a:xfrm>
          <a:prstGeom prst="rect">
            <a:avLst/>
          </a:prstGeom>
          <a:solidFill>
            <a:srgbClr val="760BC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800" b="1" dirty="0">
                <a:solidFill>
                  <a:srgbClr val="FFFF00"/>
                </a:solidFill>
                <a:latin typeface="Arial Black" pitchFamily="34" charset="0"/>
              </a:rPr>
              <a:t>4 TRIMESTRE 2025</a:t>
            </a:r>
            <a:endParaRPr lang="it-IT" sz="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08" y="507752"/>
            <a:ext cx="11087830" cy="6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4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995905" y="5945171"/>
            <a:ext cx="8885920" cy="795725"/>
          </a:xfrm>
          <a:prstGeom prst="roundRect">
            <a:avLst/>
          </a:prstGeom>
          <a:gradFill flip="none" rotWithShape="1">
            <a:gsLst>
              <a:gs pos="0">
                <a:srgbClr val="8A3CA2">
                  <a:shade val="30000"/>
                  <a:satMod val="115000"/>
                </a:srgbClr>
              </a:gs>
              <a:gs pos="50000">
                <a:srgbClr val="8A3CA2">
                  <a:shade val="67500"/>
                  <a:satMod val="115000"/>
                </a:srgbClr>
              </a:gs>
              <a:gs pos="100000">
                <a:srgbClr val="8A3CA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2951174" y="6004810"/>
            <a:ext cx="8906734" cy="700186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defTabSz="720000">
              <a:lnSpc>
                <a:spcPts val="4500"/>
              </a:lnSpc>
            </a:pPr>
            <a:r>
              <a:rPr lang="es-ES" sz="4000" dirty="0">
                <a:ln w="22225"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IL CONFLITTO DIETRO TUTTI I CONFLITTI</a:t>
            </a:r>
            <a:endParaRPr lang="es-ES" dirty="0">
              <a:ln w="22225">
                <a:noFill/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088932" y="1290181"/>
            <a:ext cx="8581735" cy="4709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087D188-6220-D0B8-E142-DD860BE09776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 COMBATTIAMO PER DIO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BBCA771-9177-F42B-75C1-0CCBB1775C00}"/>
              </a:ext>
            </a:extLst>
          </p:cNvPr>
          <p:cNvSpPr txBox="1"/>
          <p:nvPr/>
        </p:nvSpPr>
        <p:spPr>
          <a:xfrm>
            <a:off x="1204912" y="628947"/>
            <a:ext cx="97821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«E votarono allo sterminio tutto ciò che era nella città, passando a fil di spada uomini e donne, fanciulli e vecchi, e persino buoi, pecore e asini»</a:t>
            </a:r>
            <a:r>
              <a:rPr lang="es-ES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(Giosuè 6:21)</a:t>
            </a:r>
            <a:endParaRPr lang="es-ES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3098606-346F-C6D4-50E5-06FCE59642AC}"/>
              </a:ext>
            </a:extLst>
          </p:cNvPr>
          <p:cNvSpPr txBox="1"/>
          <p:nvPr/>
        </p:nvSpPr>
        <p:spPr>
          <a:xfrm>
            <a:off x="266700" y="1369758"/>
            <a:ext cx="6276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era accaduto agli </a:t>
            </a:r>
            <a:r>
              <a:rPr lang="it-IT" b="1" dirty="0" err="1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antediluviani</a:t>
            </a:r>
            <a:r>
              <a:rPr lang="it-IT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a Sodoma e Gomorra, i Cananei avevano oltrepassato i limiti della grazia e si erano schierati con Satana </a:t>
            </a:r>
            <a:r>
              <a:rPr lang="es-ES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b="1" dirty="0" err="1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</a:t>
            </a:r>
            <a:r>
              <a:rPr lang="es-ES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6:5; 18:20,21; 15:16).</a:t>
            </a:r>
          </a:p>
        </p:txBody>
      </p:sp>
      <p:pic>
        <p:nvPicPr>
          <p:cNvPr id="4" name="Imagen 3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D3CED506-1253-53A8-F171-625708C211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148" y="1413839"/>
            <a:ext cx="2466797" cy="1388807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 descr="Un grupo de personas caminando junto a una niña&#10;&#10;El contenido generado por IA puede ser incorrecto.">
            <a:extLst>
              <a:ext uri="{FF2B5EF4-FFF2-40B4-BE49-F238E27FC236}">
                <a16:creationId xmlns:a16="http://schemas.microsoft.com/office/drawing/2014/main" id="{CC006597-BB83-51D2-0336-7E3576E53C8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17" y="1413840"/>
            <a:ext cx="2766548" cy="1388807"/>
          </a:xfrm>
          <a:prstGeom prst="snip2DiagRect">
            <a:avLst>
              <a:gd name="adj1" fmla="val 50000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28B6B15-7F89-6C09-2087-54C218EC1796}"/>
              </a:ext>
            </a:extLst>
          </p:cNvPr>
          <p:cNvSpPr txBox="1"/>
          <p:nvPr/>
        </p:nvSpPr>
        <p:spPr>
          <a:xfrm>
            <a:off x="3136491" y="2852719"/>
            <a:ext cx="905550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Tutti loro erano destinati alla seconda morte, la morte eterna. Prolungare la loro vita qui non avrebbe cambiato il loro destino finale. E Dio permise in quella occasione (la conquista di Canaan) che Israele prendesse parte attiva.</a:t>
            </a:r>
            <a:endParaRPr lang="es-ES" b="1" dirty="0">
              <a:solidFill>
                <a:schemeClr val="bg1"/>
              </a:solidFill>
              <a:effectLst>
                <a:glow rad="127000">
                  <a:srgbClr val="9A28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08152F9-1736-19BD-AF84-281FD0AD0A8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963" y="2941566"/>
            <a:ext cx="2962967" cy="3767107"/>
          </a:xfrm>
          <a:prstGeom prst="roundRect">
            <a:avLst>
              <a:gd name="adj" fmla="val 6048"/>
            </a:avLst>
          </a:prstGeom>
          <a:ln w="28575">
            <a:solidFill>
              <a:schemeClr val="tx2">
                <a:lumMod val="20000"/>
                <a:lumOff val="8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4018A02-85D2-69EF-53CD-46F72AB40FCA}"/>
              </a:ext>
            </a:extLst>
          </p:cNvPr>
          <p:cNvSpPr txBox="1"/>
          <p:nvPr/>
        </p:nvSpPr>
        <p:spPr>
          <a:xfrm>
            <a:off x="3136490" y="3918734"/>
            <a:ext cx="54175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Perché non lo fece Lui stesso, come aveva pianificato? A causa della loro incredulità. La prima volta che Israele conobbe la guerra fu dopo aver dichiarato: «Il Signore è in mezzo a noi o no?» (Es </a:t>
            </a:r>
            <a:r>
              <a:rPr lang="es-ES" b="1" dirty="0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17:7-9).</a:t>
            </a:r>
          </a:p>
        </p:txBody>
      </p:sp>
      <p:pic>
        <p:nvPicPr>
          <p:cNvPr id="16" name="Imagen 15" descr="Imagen que contiene interior, hombre, parado, joven&#10;&#10;El contenido generado por IA puede ser incorrecto.">
            <a:extLst>
              <a:ext uri="{FF2B5EF4-FFF2-40B4-BE49-F238E27FC236}">
                <a16:creationId xmlns:a16="http://schemas.microsoft.com/office/drawing/2014/main" id="{14E4B5A0-29EE-DF29-1931-094ACBF8D55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22890" y="4053048"/>
            <a:ext cx="3467881" cy="2704786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E3CEC71-BECF-3195-2E99-E826BA626680}"/>
              </a:ext>
            </a:extLst>
          </p:cNvPr>
          <p:cNvSpPr txBox="1"/>
          <p:nvPr/>
        </p:nvSpPr>
        <p:spPr>
          <a:xfrm>
            <a:off x="3134756" y="5494642"/>
            <a:ext cx="52921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>
                <a:solidFill>
                  <a:schemeClr val="bg1"/>
                </a:solidFill>
                <a:effectLst>
                  <a:glow rad="127000">
                    <a:srgbClr val="9A28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Prendendo parte attiva alla battaglia (fisica per loro, spirituale per noi), sviluppiamo una fiducia incondizionata nell'aiuto di Dio.</a:t>
            </a:r>
            <a:endParaRPr lang="es-ES" b="1" dirty="0">
              <a:solidFill>
                <a:schemeClr val="bg1"/>
              </a:solidFill>
              <a:effectLst>
                <a:glow rad="127000">
                  <a:srgbClr val="9A28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070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F95FD13-FD2D-3FC6-31AB-18F0BD854C33}"/>
              </a:ext>
            </a:extLst>
          </p:cNvPr>
          <p:cNvSpPr txBox="1"/>
          <p:nvPr/>
        </p:nvSpPr>
        <p:spPr>
          <a:xfrm>
            <a:off x="801666" y="1210826"/>
            <a:ext cx="10597019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800" b="1" dirty="0">
                <a:latin typeface="Comic Sans MS" pitchFamily="66" charset="0"/>
              </a:rPr>
              <a:t>«Ci sono battaglie da combattere ogni giorno. In ogni anima si combatte una grande guerra tra il principe delle tenebre e il Principe della vita... Come agenti di Dio dovete sottomettervi a lui, affinché egli pianifichi, diriga e combatta la battaglia per voi, con la vostra collaborazione. </a:t>
            </a:r>
          </a:p>
          <a:p>
            <a:pPr algn="ctr">
              <a:spcBef>
                <a:spcPts val="600"/>
              </a:spcBef>
            </a:pPr>
            <a:r>
              <a:rPr lang="it-IT" sz="2800" b="1" dirty="0">
                <a:latin typeface="Comic Sans MS" pitchFamily="66" charset="0"/>
              </a:rPr>
              <a:t>Il Principe della vita è al comando della sua opera. Egli deve essere con voi nella battaglia quotidiana con il vostro io affinché possiate rimanere saldi nei principi; affinché, quando le passioni lottano per la supremazia, possano essere domate dalla grazia di Cristo; affinché siate più che vincitori attraverso Colui che ci ha amati»</a:t>
            </a:r>
            <a:endParaRPr lang="es-ES" sz="28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58D3F03-19FB-ED16-7298-574C4B38E9D3}"/>
              </a:ext>
            </a:extLst>
          </p:cNvPr>
          <p:cNvSpPr txBox="1"/>
          <p:nvPr/>
        </p:nvSpPr>
        <p:spPr>
          <a:xfrm>
            <a:off x="7188382" y="6217675"/>
            <a:ext cx="4079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Conflitto</a:t>
            </a:r>
            <a:r>
              <a:rPr lang="es-ES" sz="1600" b="1" i="1" dirty="0"/>
              <a:t> e </a:t>
            </a:r>
            <a:r>
              <a:rPr lang="es-ES" sz="1600" b="1" i="1" dirty="0" err="1"/>
              <a:t>coraggio</a:t>
            </a:r>
            <a:r>
              <a:rPr lang="es-ES" sz="1600" b="1" dirty="0"/>
              <a:t>, 21 </a:t>
            </a:r>
            <a:r>
              <a:rPr lang="es-ES" sz="1600" b="1" dirty="0" err="1"/>
              <a:t>aprile</a:t>
            </a:r>
            <a:r>
              <a:rPr lang="es-E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7916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C16273-F888-349C-543B-08CF54AB5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imagenes\fondos varios\amarillo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478" y="12200"/>
            <a:ext cx="12195478" cy="6845800"/>
          </a:xfrm>
          <a:prstGeom prst="rect">
            <a:avLst/>
          </a:prstGeom>
          <a:noFill/>
        </p:spPr>
      </p:pic>
      <p:sp>
        <p:nvSpPr>
          <p:cNvPr id="18" name="Freeform 6">
            <a:extLst>
              <a:ext uri="{FF2B5EF4-FFF2-40B4-BE49-F238E27FC236}">
                <a16:creationId xmlns:a16="http://schemas.microsoft.com/office/drawing/2014/main" id="{114FB73D-0608-954E-6479-2082E2E49F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393258"/>
            <a:ext cx="759618" cy="6403672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F5F790D1-E48A-0EA4-D791-E00AF737CF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95990"/>
            <a:ext cx="482654" cy="6191131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B2A85E-A5E1-1135-F0F0-33FF39E4A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5" y="104775"/>
            <a:ext cx="4630139" cy="5904507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359F47C-FF96-AAFA-DCCA-FF1475C1A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1780" y="913166"/>
            <a:ext cx="7290218" cy="5878160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Imagen 2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58BAE521-C711-B832-D373-39EACDFF04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8556" y="1013796"/>
            <a:ext cx="7096667" cy="56769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A55B01A-FB7F-6F83-E3F6-48DE6C9A00BF}"/>
              </a:ext>
            </a:extLst>
          </p:cNvPr>
          <p:cNvSpPr txBox="1"/>
          <p:nvPr/>
        </p:nvSpPr>
        <p:spPr>
          <a:xfrm>
            <a:off x="96982" y="104775"/>
            <a:ext cx="4446443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2400"/>
              </a:spcBef>
              <a:defRPr/>
            </a:pPr>
            <a:r>
              <a:rPr kumimoji="0" lang="es-ES" sz="3600" b="1" i="0" u="none" strike="noStrike" kern="1200" cap="none" spc="0" normalizeH="0" baseline="0" noProof="0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</a:rPr>
              <a:t>“</a:t>
            </a:r>
            <a:r>
              <a:rPr lang="it-IT" sz="3600" b="1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 non ci fu mai, né prima né dopo, un giorno come quello, in cui l'Eterno abbia esaudito la voce di un uomo, perché l'Eterno combatté per Israele.</a:t>
            </a:r>
            <a:r>
              <a:rPr kumimoji="0" lang="es-ES" sz="3600" b="1" i="0" u="none" strike="noStrike" kern="1200" cap="none" spc="0" normalizeH="0" baseline="0" noProof="0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Gi</a:t>
            </a:r>
            <a:r>
              <a:rPr kumimoji="0" lang="es-ES" sz="2800" b="1" i="0" u="none" strike="noStrike" kern="1200" cap="none" spc="0" normalizeH="0" baseline="0" noProof="0" dirty="0">
                <a:ln w="12700" cmpd="sng">
                  <a:solidFill>
                    <a:srgbClr val="FFC000"/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4000">
                      <a:srgbClr val="FFC000">
                        <a:lumMod val="60000"/>
                        <a:lumOff val="40000"/>
                      </a:srgbClr>
                    </a:gs>
                    <a:gs pos="87000">
                      <a:srgbClr val="FFC000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osuè 10:14</a:t>
            </a:r>
          </a:p>
        </p:txBody>
      </p:sp>
    </p:spTree>
    <p:extLst>
      <p:ext uri="{BB962C8B-B14F-4D97-AF65-F5344CB8AC3E}">
        <p14:creationId xmlns:p14="http://schemas.microsoft.com/office/powerpoint/2010/main" val="104410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 descr="Imagen que contiene exterior, parado, hombre, caminando&#10;&#10;El contenido generado por IA puede ser incorrecto.">
            <a:extLst>
              <a:ext uri="{FF2B5EF4-FFF2-40B4-BE49-F238E27FC236}">
                <a16:creationId xmlns:a16="http://schemas.microsoft.com/office/drawing/2014/main" id="{BEF3071C-CFE9-5EB3-4553-4F74C4FCB6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0999" y="3286125"/>
            <a:ext cx="5295900" cy="3426648"/>
          </a:xfrm>
          <a:prstGeom prst="rect">
            <a:avLst/>
          </a:prstGeom>
          <a:ln w="38100" cap="sq">
            <a:gradFill>
              <a:gsLst>
                <a:gs pos="0">
                  <a:srgbClr val="F7AC0A"/>
                </a:gs>
                <a:gs pos="10000">
                  <a:srgbClr val="F7AC0A"/>
                </a:gs>
                <a:gs pos="16000">
                  <a:srgbClr val="93117E"/>
                </a:gs>
                <a:gs pos="100000">
                  <a:srgbClr val="93117E"/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C0DC08C-857D-1A51-F63B-F709937564B4}"/>
              </a:ext>
            </a:extLst>
          </p:cNvPr>
          <p:cNvSpPr txBox="1"/>
          <p:nvPr/>
        </p:nvSpPr>
        <p:spPr>
          <a:xfrm>
            <a:off x="7153275" y="3724275"/>
            <a:ext cx="503872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Le parti  in conflitto:</a:t>
            </a:r>
          </a:p>
          <a:p>
            <a:pPr>
              <a:spcBef>
                <a:spcPts val="600"/>
              </a:spcBef>
            </a:pPr>
            <a:r>
              <a:rPr lang="es-ES" b="1" dirty="0"/>
              <a:t>Il Principe dell’esercito di Dio</a:t>
            </a:r>
          </a:p>
          <a:p>
            <a:pPr>
              <a:spcBef>
                <a:spcPts val="600"/>
              </a:spcBef>
            </a:pPr>
            <a:r>
              <a:rPr lang="es-ES" sz="2000" b="1" dirty="0"/>
              <a:t>Il principe dell’esercito del male</a:t>
            </a:r>
          </a:p>
          <a:p>
            <a:pPr>
              <a:spcBef>
                <a:spcPts val="600"/>
              </a:spcBef>
            </a:pPr>
            <a:r>
              <a:rPr lang="es-ES" sz="2000" b="1" dirty="0"/>
              <a:t>Il Guerriero più potente</a:t>
            </a:r>
          </a:p>
          <a:p>
            <a:pPr>
              <a:spcBef>
                <a:spcPts val="600"/>
              </a:spcBef>
            </a:pPr>
            <a:endParaRPr lang="es-ES" sz="1400" b="1" dirty="0"/>
          </a:p>
          <a:p>
            <a:pPr>
              <a:spcBef>
                <a:spcPts val="600"/>
              </a:spcBef>
            </a:pPr>
            <a:r>
              <a:rPr lang="es-ES" sz="2000" b="1" dirty="0"/>
              <a:t>Le strategie del conflitto:</a:t>
            </a:r>
          </a:p>
          <a:p>
            <a:pPr>
              <a:spcBef>
                <a:spcPts val="600"/>
              </a:spcBef>
            </a:pPr>
            <a:r>
              <a:rPr lang="es-ES" sz="2000" b="1" dirty="0"/>
              <a:t>Dio combatte per </a:t>
            </a:r>
            <a:r>
              <a:rPr lang="es-ES" sz="2000" b="1" dirty="0" err="1"/>
              <a:t>noi</a:t>
            </a:r>
            <a:endParaRPr lang="es-ES" sz="2000" b="1" dirty="0"/>
          </a:p>
          <a:p>
            <a:pPr>
              <a:spcBef>
                <a:spcPts val="600"/>
              </a:spcBef>
            </a:pPr>
            <a:r>
              <a:rPr lang="es-ES" sz="2000" b="1" dirty="0"/>
              <a:t>Noi combattiamo per Dio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AF4FB93-1695-B200-9628-A241F880C772}"/>
              </a:ext>
            </a:extLst>
          </p:cNvPr>
          <p:cNvSpPr txBox="1"/>
          <p:nvPr/>
        </p:nvSpPr>
        <p:spPr>
          <a:xfrm>
            <a:off x="198417" y="49849"/>
            <a:ext cx="7038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Durante la conquista di Canaan, vi furono momenti di guerra durissima, molti furono sterminati. Come conciliare questi eventi col fatto che Dio è amore? </a:t>
            </a:r>
            <a:endParaRPr lang="es-ES" b="1" dirty="0"/>
          </a:p>
        </p:txBody>
      </p:sp>
      <p:pic>
        <p:nvPicPr>
          <p:cNvPr id="5" name="Imagen 4" descr="Personas en un escenario&#10;&#10;El contenido generado por IA puede ser incorrecto.">
            <a:extLst>
              <a:ext uri="{FF2B5EF4-FFF2-40B4-BE49-F238E27FC236}">
                <a16:creationId xmlns:a16="http://schemas.microsoft.com/office/drawing/2014/main" id="{4DBBF416-0500-036D-E81B-5E64362FF32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417" y="154750"/>
            <a:ext cx="4175166" cy="3131375"/>
          </a:xfrm>
          <a:prstGeom prst="rect">
            <a:avLst/>
          </a:prstGeom>
          <a:ln w="127000" cap="rnd">
            <a:solidFill>
              <a:srgbClr val="815C5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" name="Imagen 25" descr="Una persona con los brazos abiertos&#10;&#10;El contenido generado por IA puede ser incorrecto.">
            <a:extLst>
              <a:ext uri="{FF2B5EF4-FFF2-40B4-BE49-F238E27FC236}">
                <a16:creationId xmlns:a16="http://schemas.microsoft.com/office/drawing/2014/main" id="{EADA0581-981F-F8E4-B158-C6B421B4A1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3418" y="3266855"/>
            <a:ext cx="3048988" cy="2426077"/>
          </a:xfrm>
          <a:prstGeom prst="rect">
            <a:avLst/>
          </a:prstGeom>
        </p:spPr>
      </p:pic>
      <p:pic>
        <p:nvPicPr>
          <p:cNvPr id="30" name="Imagen 29" descr="Flecha&#10;&#10;El contenido generado por IA puede ser incorrecto.">
            <a:extLst>
              <a:ext uri="{FF2B5EF4-FFF2-40B4-BE49-F238E27FC236}">
                <a16:creationId xmlns:a16="http://schemas.microsoft.com/office/drawing/2014/main" id="{BCCF75E8-D5D4-5A1F-A60E-08071E27450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06827" y="3791055"/>
            <a:ext cx="752460" cy="23159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9" name="Imagen 38" descr="Icono&#10;&#10;El contenido generado por IA puede ser incorrecto.">
            <a:extLst>
              <a:ext uri="{FF2B5EF4-FFF2-40B4-BE49-F238E27FC236}">
                <a16:creationId xmlns:a16="http://schemas.microsoft.com/office/drawing/2014/main" id="{0C7CC913-9CBD-2D32-BEB3-686A74D870E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07585" y="5596040"/>
            <a:ext cx="752460" cy="23159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2" name="Imagen 41" descr="Icono&#10;&#10;El contenido generado por IA puede ser incorrecto.">
            <a:extLst>
              <a:ext uri="{FF2B5EF4-FFF2-40B4-BE49-F238E27FC236}">
                <a16:creationId xmlns:a16="http://schemas.microsoft.com/office/drawing/2014/main" id="{A5BCDBFE-013D-2396-21BA-A7EBAAAEC3E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122" y="4954501"/>
            <a:ext cx="424330" cy="249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4" name="Imagen 43" descr="Icono&#10;&#10;El contenido generado por IA puede ser incorrecto.">
            <a:extLst>
              <a:ext uri="{FF2B5EF4-FFF2-40B4-BE49-F238E27FC236}">
                <a16:creationId xmlns:a16="http://schemas.microsoft.com/office/drawing/2014/main" id="{E8840A31-50FA-764A-5A93-38D99A131A3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347" y="4556369"/>
            <a:ext cx="424622" cy="249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6" name="Imagen 45" descr="Pantalla de computadora con fondo morado&#10;&#10;El contenido generado por IA puede ser incorrecto.">
            <a:extLst>
              <a:ext uri="{FF2B5EF4-FFF2-40B4-BE49-F238E27FC236}">
                <a16:creationId xmlns:a16="http://schemas.microsoft.com/office/drawing/2014/main" id="{6E75ABD4-9D5C-5005-DD8E-B42E4690F4D8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676" y="4130274"/>
            <a:ext cx="424622" cy="249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9" name="Imagen 48" descr="Icono&#10;&#10;El contenido generado por IA puede ser incorrecto.">
            <a:extLst>
              <a:ext uri="{FF2B5EF4-FFF2-40B4-BE49-F238E27FC236}">
                <a16:creationId xmlns:a16="http://schemas.microsoft.com/office/drawing/2014/main" id="{A728A9C3-66C6-8D4D-A7F7-B0B6D8B6D7F4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427" y="6011849"/>
            <a:ext cx="424913" cy="249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A5BB27E-19B6-F61D-5C07-D2E80A767722}"/>
              </a:ext>
            </a:extLst>
          </p:cNvPr>
          <p:cNvSpPr txBox="1"/>
          <p:nvPr/>
        </p:nvSpPr>
        <p:spPr>
          <a:xfrm>
            <a:off x="198417" y="1720437"/>
            <a:ext cx="70389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Dobbiamo ampliare la nostra visione oltre ciò che è visibile, fino a poter osservare il conflitto che sta dietro a tutti i conflitti (compresa la conquista di Canaan): il grande conflitto tra Cristo e Satana, tra il bene e il male.</a:t>
            </a:r>
            <a:endParaRPr lang="es-ES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2D322DB-3433-7D33-C67F-A898235D8B08}"/>
              </a:ext>
            </a:extLst>
          </p:cNvPr>
          <p:cNvSpPr txBox="1"/>
          <p:nvPr/>
        </p:nvSpPr>
        <p:spPr>
          <a:xfrm>
            <a:off x="198417" y="992449"/>
            <a:ext cx="70389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 poter cercare di comprendere le ragioni di questi eventi, dobbiamo “</a:t>
            </a:r>
            <a:r>
              <a:rPr lang="it-IT" b="1" dirty="0" err="1"/>
              <a:t>zoommare</a:t>
            </a:r>
            <a:r>
              <a:rPr lang="it-IT" b="1" dirty="0"/>
              <a:t>” cioè ingrandire un’immagine.</a:t>
            </a:r>
            <a:endParaRPr lang="es-ES" b="1" dirty="0"/>
          </a:p>
        </p:txBody>
      </p:sp>
      <p:pic>
        <p:nvPicPr>
          <p:cNvPr id="16" name="Imagen 45" descr="Pantalla de computadora con fondo morado&#10;&#10;El contenido generado por IA puede ser incorrecto.">
            <a:extLst>
              <a:ext uri="{FF2B5EF4-FFF2-40B4-BE49-F238E27FC236}">
                <a16:creationId xmlns:a16="http://schemas.microsoft.com/office/drawing/2014/main" id="{6E75ABD4-9D5C-5005-DD8E-B42E4690F4D8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016" y="6418411"/>
            <a:ext cx="424622" cy="24941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8498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5\4 TRIMESTRE\leccion 4\Immagine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3" y="-5611"/>
            <a:ext cx="12192000" cy="6851650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FD21A00-B2D0-4A2C-4C7D-F7CCAA2C59A0}"/>
              </a:ext>
            </a:extLst>
          </p:cNvPr>
          <p:cNvSpPr txBox="1"/>
          <p:nvPr/>
        </p:nvSpPr>
        <p:spPr>
          <a:xfrm>
            <a:off x="3240261" y="2120745"/>
            <a:ext cx="5686425" cy="248003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ts val="9500"/>
              </a:lnSpc>
            </a:pPr>
            <a:r>
              <a:rPr lang="es-ES" sz="7200" b="1" dirty="0">
                <a:ln/>
                <a:solidFill>
                  <a:srgbClr val="FDCD6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LE PARTI IN CONFLITTO</a:t>
            </a:r>
          </a:p>
        </p:txBody>
      </p:sp>
    </p:spTree>
    <p:extLst>
      <p:ext uri="{BB962C8B-B14F-4D97-AF65-F5344CB8AC3E}">
        <p14:creationId xmlns:p14="http://schemas.microsoft.com/office/powerpoint/2010/main" val="24789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A1BEEAE-4BB3-B43A-3FBD-3AE7981E40AD}"/>
              </a:ext>
            </a:extLst>
          </p:cNvPr>
          <p:cNvSpPr txBox="1"/>
          <p:nvPr/>
        </p:nvSpPr>
        <p:spPr>
          <a:xfrm>
            <a:off x="57750" y="-38500"/>
            <a:ext cx="7048500" cy="14465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4"/>
                  </a:fgClr>
                  <a:bgClr>
                    <a:schemeClr val="accent4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IL PRINCIPE DELL’ESERCITO DI DIO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65E955C-DC12-0BB0-E284-3672B1C90DFA}"/>
              </a:ext>
            </a:extLst>
          </p:cNvPr>
          <p:cNvSpPr txBox="1"/>
          <p:nvPr/>
        </p:nvSpPr>
        <p:spPr>
          <a:xfrm>
            <a:off x="229802" y="1332230"/>
            <a:ext cx="6704397" cy="1200329"/>
          </a:xfrm>
          <a:prstGeom prst="rect">
            <a:avLst/>
          </a:prstGeom>
          <a:solidFill>
            <a:schemeClr val="lt1">
              <a:alpha val="65000"/>
            </a:schemeClr>
          </a:solidFill>
          <a:ln>
            <a:solidFill>
              <a:srgbClr val="C15629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rgbClr val="C15629"/>
                </a:solidFill>
                <a:latin typeface="Comic Sans MS" panose="030F0702030302020204" pitchFamily="66" charset="0"/>
              </a:rPr>
              <a:t>«Egli rispose: </a:t>
            </a:r>
            <a:r>
              <a:rPr lang="es-ES" b="1" dirty="0">
                <a:solidFill>
                  <a:srgbClr val="C15629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C15629"/>
                </a:solidFill>
                <a:latin typeface="Comic Sans MS" panose="030F0702030302020204" pitchFamily="66" charset="0"/>
              </a:rPr>
              <a:t>No, io sono il capo dell'esercito dell'Eterno; arrivo in questo momento</a:t>
            </a:r>
            <a:r>
              <a:rPr lang="es-ES" b="1" dirty="0">
                <a:solidFill>
                  <a:srgbClr val="C15629"/>
                </a:solidFill>
                <a:latin typeface="Comic Sans MS" panose="030F0702030302020204" pitchFamily="66" charset="0"/>
              </a:rPr>
              <a:t>”</a:t>
            </a:r>
            <a:r>
              <a:rPr lang="it-IT" b="1" dirty="0">
                <a:solidFill>
                  <a:srgbClr val="C15629"/>
                </a:solidFill>
                <a:latin typeface="Comic Sans MS" panose="030F0702030302020204" pitchFamily="66" charset="0"/>
              </a:rPr>
              <a:t>. Allora Giosuè cadde con la faccia a terra, si prostrò e gli disse: </a:t>
            </a:r>
            <a:r>
              <a:rPr lang="es-ES" b="1" dirty="0">
                <a:solidFill>
                  <a:srgbClr val="C15629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C15629"/>
                </a:solidFill>
                <a:latin typeface="Comic Sans MS" panose="030F0702030302020204" pitchFamily="66" charset="0"/>
              </a:rPr>
              <a:t>Che cosa vuol dire il mio Signore al suo servo?</a:t>
            </a:r>
            <a:r>
              <a:rPr lang="es-ES" b="1" dirty="0">
                <a:solidFill>
                  <a:srgbClr val="C15629"/>
                </a:solidFill>
                <a:latin typeface="Comic Sans MS" panose="030F0702030302020204" pitchFamily="66" charset="0"/>
              </a:rPr>
              <a:t>”</a:t>
            </a:r>
            <a:r>
              <a:rPr lang="it-IT" b="1" dirty="0">
                <a:solidFill>
                  <a:srgbClr val="C15629"/>
                </a:solidFill>
                <a:latin typeface="Comic Sans MS" panose="030F0702030302020204" pitchFamily="66" charset="0"/>
              </a:rPr>
              <a:t>»</a:t>
            </a:r>
            <a:r>
              <a:rPr lang="es-ES" b="1" dirty="0">
                <a:solidFill>
                  <a:srgbClr val="C15629"/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rgbClr val="C15629"/>
                </a:solidFill>
                <a:latin typeface="Comic Sans MS" panose="030F0702030302020204" pitchFamily="66" charset="0"/>
              </a:rPr>
              <a:t>(Giosuè 5:14)</a:t>
            </a:r>
            <a:endParaRPr lang="es-ES" b="1" dirty="0">
              <a:solidFill>
                <a:srgbClr val="C15629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A3F8CC0-5585-BCA2-94F5-145B6B34CAE1}"/>
              </a:ext>
            </a:extLst>
          </p:cNvPr>
          <p:cNvSpPr txBox="1"/>
          <p:nvPr/>
        </p:nvSpPr>
        <p:spPr>
          <a:xfrm>
            <a:off x="143218" y="2533739"/>
            <a:ext cx="6963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Mentre Giosuè pregava vicino a Gerico cercando la guida divina per conquistare la città, gli apparve davanti un uomo con la spada sguainata (Giosuè </a:t>
            </a:r>
            <a:r>
              <a:rPr lang="es-ES" b="1" dirty="0"/>
              <a:t>5:13).</a:t>
            </a:r>
          </a:p>
        </p:txBody>
      </p:sp>
      <p:pic>
        <p:nvPicPr>
          <p:cNvPr id="4" name="Imagen 3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27EE6FBF-63E0-642C-9170-1DD2053948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34AE55A-9A43-EEDA-8C98-300066BCFEAF}"/>
              </a:ext>
            </a:extLst>
          </p:cNvPr>
          <p:cNvSpPr txBox="1"/>
          <p:nvPr/>
        </p:nvSpPr>
        <p:spPr>
          <a:xfrm>
            <a:off x="143217" y="5376571"/>
            <a:ext cx="70773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preghiera era stata esaudita e Giosuè si rese conto di dovere lasciare a Dio il comando; si prostrò e Dio stesso assunse il comando dell'operazione. Come generale visibile di Israele, Giosuè doveva solo seguire gli ordini del vero Comandante in Capo: Dio.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DD0DA1F-7D1A-0DCE-4AEB-C0933E37F2E5}"/>
              </a:ext>
            </a:extLst>
          </p:cNvPr>
          <p:cNvSpPr txBox="1"/>
          <p:nvPr/>
        </p:nvSpPr>
        <p:spPr>
          <a:xfrm>
            <a:off x="143217" y="4513664"/>
            <a:ext cx="6963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Accettando l’adorazione, dimostrò di essere Dio stesso, nella persona di Gesù — conosciuto come Michele nel libro del profeta Daniele (Gs </a:t>
            </a:r>
            <a:r>
              <a:rPr lang="es-ES" b="1" dirty="0"/>
              <a:t>5:15; </a:t>
            </a:r>
            <a:r>
              <a:rPr lang="es-ES" b="1" dirty="0" err="1"/>
              <a:t>Dn</a:t>
            </a:r>
            <a:r>
              <a:rPr lang="es-ES" b="1" dirty="0"/>
              <a:t> 12:1).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A6D2A2C-225B-431C-768B-A6F2B81B41AC}"/>
              </a:ext>
            </a:extLst>
          </p:cNvPr>
          <p:cNvSpPr txBox="1"/>
          <p:nvPr/>
        </p:nvSpPr>
        <p:spPr>
          <a:xfrm>
            <a:off x="143218" y="3389155"/>
            <a:ext cx="69630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fu interrogato da Giosuè, «Sei tu dei nostri o dei nostri nemici?» , questo personaggio negò la sua appartenenza a qualsiasi esercito terreno. «No», rispose «io sono il capo dell'esercito del SIGNORE; arrivo adesso». 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36310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4BAA220-E39F-2297-A53C-C599B1D8AF9C}"/>
              </a:ext>
            </a:extLst>
          </p:cNvPr>
          <p:cNvSpPr txBox="1"/>
          <p:nvPr/>
        </p:nvSpPr>
        <p:spPr>
          <a:xfrm>
            <a:off x="2604656" y="57150"/>
            <a:ext cx="9587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ln w="66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bg2">
                      <a:lumMod val="25000"/>
                    </a:schemeClr>
                  </a:outerShdw>
                </a:effectLst>
              </a:rPr>
              <a:t>IL PRINCIPE DELL’ESERCITO DEL MALE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BA11B6E-0A58-8687-223A-3C11CA7A1476}"/>
              </a:ext>
            </a:extLst>
          </p:cNvPr>
          <p:cNvSpPr txBox="1"/>
          <p:nvPr/>
        </p:nvSpPr>
        <p:spPr>
          <a:xfrm>
            <a:off x="3203765" y="570186"/>
            <a:ext cx="8201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88900">
                    <a:srgbClr val="81500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«Come mai sei caduto dal cielo, o Lucifero, figlio dell'aurora? Come mai sei stato gettato a terra, tu che atterravi le nazioni?»</a:t>
            </a:r>
            <a:r>
              <a:rPr lang="es-ES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88900">
                    <a:srgbClr val="81500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88900">
                    <a:srgbClr val="81500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(Isaia 14:12)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9804E98-4651-3CA4-72B5-4D45DBD4BFFD}"/>
              </a:ext>
            </a:extLst>
          </p:cNvPr>
          <p:cNvSpPr txBox="1"/>
          <p:nvPr/>
        </p:nvSpPr>
        <p:spPr>
          <a:xfrm>
            <a:off x="2917713" y="1283368"/>
            <a:ext cx="9217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Possiamo dire che la guerra sia stata inventata da lui. Nacque come principe, cherubino del rango più alto, al fianco stesso di Dio, camminando sui carboni ardenti, prezioso, perfetto</a:t>
            </a:r>
            <a:r>
              <a:rPr lang="es-ES" b="1" dirty="0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(Ez 28:12-15).</a:t>
            </a:r>
          </a:p>
        </p:txBody>
      </p:sp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D1BBBC-17C0-E37A-74E3-921B19F618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2058" y="3137836"/>
            <a:ext cx="2823754" cy="36034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rgbClr val="FFFF66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Imagen 11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FFBCB3C-E55F-F77A-0E78-5D21D58537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819" y="3137835"/>
            <a:ext cx="3024946" cy="3603427"/>
          </a:xfrm>
          <a:prstGeom prst="roundRect">
            <a:avLst>
              <a:gd name="adj" fmla="val 9110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Imagen 1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D02E2E22-79CF-A66B-C59A-8B704056E9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39" y="187548"/>
            <a:ext cx="2665774" cy="2632663"/>
          </a:xfrm>
          <a:prstGeom prst="ellipse">
            <a:avLst/>
          </a:prstGeom>
          <a:ln w="38100" cap="rnd">
            <a:solidFill>
              <a:schemeClr val="accent4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35910A0-892F-413F-C4C8-C31EA707DCD0}"/>
              </a:ext>
            </a:extLst>
          </p:cNvPr>
          <p:cNvSpPr txBox="1"/>
          <p:nvPr/>
        </p:nvSpPr>
        <p:spPr>
          <a:xfrm>
            <a:off x="3284953" y="3304792"/>
            <a:ext cx="341591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Sebbene la sua ribellione fallì, da allora l'universo è stato coinvolto in una guerra. Conquistando la Terra, Satana e i suoi angeli hanno un unico scopo: ostacolare i piani di Dio di salvare il genere umano.</a:t>
            </a:r>
            <a:endParaRPr lang="es-ES" b="1" dirty="0">
              <a:solidFill>
                <a:schemeClr val="bg1"/>
              </a:solidFill>
              <a:effectLst>
                <a:glow rad="88900">
                  <a:schemeClr val="bg2">
                    <a:lumMod val="2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Imagen 1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784CC07-554B-9002-2809-5E3F8EA1791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47162" y="3137835"/>
            <a:ext cx="2313643" cy="360342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AEFEA43-CE99-6937-4EE4-D45589FBE7B5}"/>
              </a:ext>
            </a:extLst>
          </p:cNvPr>
          <p:cNvSpPr txBox="1"/>
          <p:nvPr/>
        </p:nvSpPr>
        <p:spPr>
          <a:xfrm>
            <a:off x="2897445" y="2375884"/>
            <a:ext cx="92945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Dotato di libero arbitrio – come tutti gli esseri intelligenti creati da Dio – Lucifero decise di ribellarsi e usurpare il trono di Dio (</a:t>
            </a:r>
            <a:r>
              <a:rPr lang="it-IT" b="1" dirty="0" err="1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b="1" dirty="0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14:12-14).</a:t>
            </a:r>
            <a:endParaRPr lang="es-ES" b="1" dirty="0">
              <a:solidFill>
                <a:schemeClr val="bg1"/>
              </a:solidFill>
              <a:effectLst>
                <a:glow rad="88900">
                  <a:schemeClr val="bg2">
                    <a:lumMod val="2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3F5715B-6C2F-63B5-5A88-DDCEDD9AE252}"/>
              </a:ext>
            </a:extLst>
          </p:cNvPr>
          <p:cNvSpPr txBox="1"/>
          <p:nvPr/>
        </p:nvSpPr>
        <p:spPr>
          <a:xfrm>
            <a:off x="3307008" y="5657671"/>
            <a:ext cx="34188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>
                <a:solidFill>
                  <a:schemeClr val="bg1"/>
                </a:solidFill>
                <a:effectLst>
                  <a:glow rad="88900">
                    <a:schemeClr val="bg2">
                      <a:lumMod val="2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conquista di Canaan fu una battaglia importante in questa guerra.</a:t>
            </a:r>
            <a:endParaRPr lang="es-ES" b="1" dirty="0">
              <a:solidFill>
                <a:schemeClr val="bg1"/>
              </a:solidFill>
              <a:effectLst>
                <a:glow rad="88900">
                  <a:schemeClr val="bg2">
                    <a:lumMod val="2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996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6" grpId="0"/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ATOS PC CLAUDIO\IGLESIA\Escuela Sabatica - ppt lecciones\2025\4 TRIMESTRE\leccion 4\Immagin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07915277-6060-884E-15E9-5DE8CAF815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1038562"/>
          </a:xfrm>
          <a:prstGeom prst="rect">
            <a:avLst/>
          </a:prstGeom>
          <a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AD91DDD-FB32-FD34-222A-302574B0768F}"/>
              </a:ext>
            </a:extLst>
          </p:cNvPr>
          <p:cNvSpPr txBox="1"/>
          <p:nvPr/>
        </p:nvSpPr>
        <p:spPr>
          <a:xfrm>
            <a:off x="0" y="0"/>
            <a:ext cx="954351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GUERRIERO PIÙ POTENTE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492405-82B5-4777-C757-895AEECD9629}"/>
              </a:ext>
            </a:extLst>
          </p:cNvPr>
          <p:cNvSpPr txBox="1"/>
          <p:nvPr/>
        </p:nvSpPr>
        <p:spPr>
          <a:xfrm>
            <a:off x="675830" y="632232"/>
            <a:ext cx="8153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C7EB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«L'Eterno è un guerriero, il suo nome è l'Eterno»</a:t>
            </a:r>
            <a:r>
              <a:rPr lang="es-ES" b="1" dirty="0">
                <a:solidFill>
                  <a:srgbClr val="C7EB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rgbClr val="C7EBF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(Esodo 15:3)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3CB170-3810-59CB-7AE3-9EFB61FEDC87}"/>
              </a:ext>
            </a:extLst>
          </p:cNvPr>
          <p:cNvSpPr txBox="1"/>
          <p:nvPr/>
        </p:nvSpPr>
        <p:spPr>
          <a:xfrm>
            <a:off x="74509" y="1133475"/>
            <a:ext cx="9356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La Bibbia ci parla di Dio come guerriero forte e potente in battaglia (Es</a:t>
            </a:r>
            <a:r>
              <a:rPr lang="es-ES" sz="2000" b="1" dirty="0"/>
              <a:t> 15:3; </a:t>
            </a:r>
            <a:r>
              <a:rPr lang="es-ES" sz="2000" b="1" dirty="0" err="1"/>
              <a:t>Sl</a:t>
            </a:r>
            <a:r>
              <a:rPr lang="es-ES" sz="2000" b="1" dirty="0"/>
              <a:t> 24:8)</a:t>
            </a:r>
          </a:p>
        </p:txBody>
      </p:sp>
      <p:pic>
        <p:nvPicPr>
          <p:cNvPr id="8" name="Imagen 7" descr="Un par de hombres sentados en un sofá&#10;&#10;El contenido generado por IA puede ser incorrecto.">
            <a:extLst>
              <a:ext uri="{FF2B5EF4-FFF2-40B4-BE49-F238E27FC236}">
                <a16:creationId xmlns:a16="http://schemas.microsoft.com/office/drawing/2014/main" id="{9A382B15-5F0E-792A-EC88-24E8549E31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9"/>
          <a:stretch>
            <a:fillRect/>
          </a:stretch>
        </p:blipFill>
        <p:spPr>
          <a:xfrm>
            <a:off x="9047018" y="3692783"/>
            <a:ext cx="3011482" cy="3050083"/>
          </a:xfrm>
          <a:prstGeom prst="rect">
            <a:avLst/>
          </a:prstGeom>
          <a:ln w="889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27BFE9D-1655-B270-4CFB-547C518C4FB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4519" y="102394"/>
            <a:ext cx="2570947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 flip="none" rotWithShape="1">
              <a:gsLst>
                <a:gs pos="0">
                  <a:srgbClr val="9D2A32"/>
                </a:gs>
                <a:gs pos="69000">
                  <a:srgbClr val="9D2A32"/>
                </a:gs>
                <a:gs pos="72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99AD8F63-790B-A28E-4037-85165496CD6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34" y="3164799"/>
            <a:ext cx="3585536" cy="3519071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D81CA58-7A32-23EF-F1F6-C1FF59A1706B}"/>
              </a:ext>
            </a:extLst>
          </p:cNvPr>
          <p:cNvSpPr txBox="1"/>
          <p:nvPr/>
        </p:nvSpPr>
        <p:spPr>
          <a:xfrm>
            <a:off x="3783095" y="3039860"/>
            <a:ext cx="512738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Dio desidera sradicare il male dalla Terra. Per questo motivo, espulse da Canaan coloro che avevano deciso di schierarsi dalla parte di Satana e concesse la terra al popolo che aveva preso le sue parti, perché vi esercitasse un servizio santo, sulla base dei valori di Dio.</a:t>
            </a:r>
            <a:endParaRPr lang="es-ES" sz="20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8C2E43E-0B88-4589-94A7-BAB4410E7E2D}"/>
              </a:ext>
            </a:extLst>
          </p:cNvPr>
          <p:cNvSpPr txBox="1"/>
          <p:nvPr/>
        </p:nvSpPr>
        <p:spPr>
          <a:xfrm>
            <a:off x="74509" y="1841361"/>
            <a:ext cx="93560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Ma Dio non è in guerra con gli esseri umani, bensì con le potenze spirituali a cui essi credono. Per questo motivo, le piaghe si presentano come una guerra contro gli dei dell'Egitto, ovvero i demoni </a:t>
            </a:r>
            <a:r>
              <a:rPr lang="es-ES" sz="2000" b="1" dirty="0"/>
              <a:t>(Es 12:12; </a:t>
            </a:r>
            <a:r>
              <a:rPr lang="es-ES" sz="2000" b="1" dirty="0" err="1"/>
              <a:t>Dt</a:t>
            </a:r>
            <a:r>
              <a:rPr lang="es-ES" sz="2000" b="1" dirty="0"/>
              <a:t> 32:17).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8654F35-E26B-E97B-E696-569377D1203E}"/>
              </a:ext>
            </a:extLst>
          </p:cNvPr>
          <p:cNvSpPr txBox="1"/>
          <p:nvPr/>
        </p:nvSpPr>
        <p:spPr>
          <a:xfrm>
            <a:off x="3775537" y="5441516"/>
            <a:ext cx="54024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Questa guerra continua anche oggi, ma non per un territorio. La lotta è per ogni famiglia, per ogni individuo. Non c'è terreno neutrale. O siamo con Dio, o siamo con il nemico.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213088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4" grpId="0"/>
      <p:bldP spid="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2DA-86A1-983B-339C-9D185BCD4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ATOS PC CLAUDIO\IGLESIA\Escuela Sabatica - ppt lecciones\2025\4 TRIMESTRE\leccion 4\Immagine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CB36BB3-845F-0303-F0FF-906F0685FE1E}"/>
              </a:ext>
            </a:extLst>
          </p:cNvPr>
          <p:cNvSpPr txBox="1"/>
          <p:nvPr/>
        </p:nvSpPr>
        <p:spPr>
          <a:xfrm>
            <a:off x="3252787" y="2133662"/>
            <a:ext cx="5686425" cy="313932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6600" b="1" dirty="0">
                <a:ln/>
                <a:solidFill>
                  <a:srgbClr val="FDCD6C"/>
                </a:solidFill>
                <a:effectLst>
                  <a:reflection blurRad="6350" stA="55000" endA="300" endPos="36000" dir="5400000" sy="-100000" algn="bl" rotWithShape="0"/>
                </a:effectLst>
              </a:rPr>
              <a:t>LE STRATEGIE DEL CONFLITTO</a:t>
            </a:r>
          </a:p>
        </p:txBody>
      </p:sp>
    </p:spTree>
    <p:extLst>
      <p:ext uri="{BB962C8B-B14F-4D97-AF65-F5344CB8AC3E}">
        <p14:creationId xmlns:p14="http://schemas.microsoft.com/office/powerpoint/2010/main" val="328298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D50AAF-028A-0A51-8016-02339B543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8771C50A-070E-50D1-85F7-07E4A2FB3C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105968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306E77E-824E-E79A-4AD2-BD55A8C8C000}"/>
              </a:ext>
            </a:extLst>
          </p:cNvPr>
          <p:cNvSpPr txBox="1"/>
          <p:nvPr/>
        </p:nvSpPr>
        <p:spPr>
          <a:xfrm>
            <a:off x="2104103" y="-47625"/>
            <a:ext cx="1008789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E459D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DIO COMBATTE PER NOI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799DC3E-4BB5-CEBB-A498-297DE81453F4}"/>
              </a:ext>
            </a:extLst>
          </p:cNvPr>
          <p:cNvSpPr txBox="1"/>
          <p:nvPr/>
        </p:nvSpPr>
        <p:spPr>
          <a:xfrm>
            <a:off x="2466513" y="646253"/>
            <a:ext cx="9363075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«L'Eterno combatterà per voi, e voi ve ne starete tranquilli»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s-ES" sz="1400" b="1" dirty="0" err="1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Esodo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14:14)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5616A4B-0EAA-AD14-F4DC-65C5BE5306AF}"/>
              </a:ext>
            </a:extLst>
          </p:cNvPr>
          <p:cNvSpPr txBox="1"/>
          <p:nvPr/>
        </p:nvSpPr>
        <p:spPr>
          <a:xfrm>
            <a:off x="137648" y="2080610"/>
            <a:ext cx="3529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piano originale di Dio era conquistare Canaan con mezzi soprannaturali, senza che Israele dovesse combattere (Es 23:28). E così sarebbe accaduto, se non fosse stato per l'incredulità del popolo.</a:t>
            </a:r>
            <a:endParaRPr lang="es-ES" b="1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9D29B00C-CAF6-0488-774F-EE8B4AF990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5335955"/>
              </p:ext>
            </p:extLst>
          </p:nvPr>
        </p:nvGraphicFramePr>
        <p:xfrm>
          <a:off x="3805085" y="939295"/>
          <a:ext cx="8386913" cy="566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agen 1" descr="Un dibujo de un grupo de personas caminando en la calle&#10;&#10;El contenido generado por IA puede ser incorrecto.">
            <a:extLst>
              <a:ext uri="{FF2B5EF4-FFF2-40B4-BE49-F238E27FC236}">
                <a16:creationId xmlns:a16="http://schemas.microsoft.com/office/drawing/2014/main" id="{6D634305-DAB2-DF14-4D0A-F9069BD29FC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36" y="135568"/>
            <a:ext cx="1847067" cy="1847067"/>
          </a:xfrm>
          <a:prstGeom prst="rect">
            <a:avLst/>
          </a:prstGeom>
          <a:ln w="57150">
            <a:solidFill>
              <a:srgbClr val="198C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3E539EC-6B4B-9B83-6930-ABBB877B54F5}"/>
              </a:ext>
            </a:extLst>
          </p:cNvPr>
          <p:cNvSpPr txBox="1"/>
          <p:nvPr/>
        </p:nvSpPr>
        <p:spPr>
          <a:xfrm>
            <a:off x="137648" y="4059494"/>
            <a:ext cx="377334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Dio libera il suo popolo o i suoi servitori </a:t>
            </a:r>
            <a:r>
              <a:rPr lang="it-IT" b="1"/>
              <a:t>senza bisogno </a:t>
            </a:r>
            <a:r>
              <a:rPr lang="it-IT" b="1" dirty="0"/>
              <a:t>di armi. Dio lascia a tutti la libertà di sceglierlo, e nella Bibbia diverse storie mostrano chiaramente che, se ci si allontana dalla fonte della vita, se si sceglie il male, Dio agirà, e il male avrà libera azione e porterà inevitabilmente alla rovina.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44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A3D0433A-8C1E-44AF-96CE-D90F56042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DE757CD2-5AC5-4C31-9D32-1EFB8D294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757B839D-7B20-456D-B4B6-143DC010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CDD1B923-0554-47D2-B5DA-2B4A63651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904D2415-2BA8-4F18-9433-3CE93F7B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4525255B-8D77-4012-BE5E-E4EB429C9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graphicEl>
                                              <a:dgm id="{5C4AF684-2DF3-4B8B-966D-28B11D58D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graphicEl>
                                              <a:dgm id="{9FE05CCC-A7F8-4C62-8BFB-B92E514CF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4CBDC65A-48E1-48B3-9145-1F0726CA8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graphicEl>
                                              <a:dgm id="{888CD5AF-F0C3-4E6E-AB9C-7E49EE3ED2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">
                                            <p:graphicEl>
                                              <a:dgm id="{0A9C59B1-EF7A-4EE3-990B-90F62DBD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">
                                            <p:graphicEl>
                                              <a:dgm id="{A76C2F7A-02A4-4F61-B3CF-7C2E22359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">
                                            <p:graphicEl>
                                              <a:dgm id="{4F6CC5CB-B937-457C-8DFC-B65159823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">
                                            <p:graphicEl>
                                              <a:dgm id="{C8F6436D-D0B0-426F-8EAB-9F96A44736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">
                                            <p:graphicEl>
                                              <a:dgm id="{F95BCE85-5770-4976-8131-85D8FBC85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">
                                            <p:graphicEl>
                                              <a:dgm id="{9BB03BA7-5AA5-494E-BEBE-CF14B064C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4" grpId="0">
        <p:bldSub>
          <a:bldDgm bld="one"/>
        </p:bldSub>
      </p:bldGraphic>
      <p:bldP spid="9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8">
      <a:dk1>
        <a:sysClr val="windowText" lastClr="000000"/>
      </a:dk1>
      <a:lt1>
        <a:sysClr val="window" lastClr="FFFFFF"/>
      </a:lt1>
      <a:dk2>
        <a:srgbClr val="009999"/>
      </a:dk2>
      <a:lt2>
        <a:srgbClr val="FFBDBD"/>
      </a:lt2>
      <a:accent1>
        <a:srgbClr val="3399FF"/>
      </a:accent1>
      <a:accent2>
        <a:srgbClr val="FFCC00"/>
      </a:accent2>
      <a:accent3>
        <a:srgbClr val="FF66CC"/>
      </a:accent3>
      <a:accent4>
        <a:srgbClr val="00CC00"/>
      </a:accent4>
      <a:accent5>
        <a:srgbClr val="8D30F4"/>
      </a:accent5>
      <a:accent6>
        <a:srgbClr val="CC0066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Vidrio esmerilad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Personalizado 1">
    <a:dk1>
      <a:sysClr val="windowText" lastClr="000000"/>
    </a:dk1>
    <a:lt1>
      <a:sysClr val="window" lastClr="FFFFFF"/>
    </a:lt1>
    <a:dk2>
      <a:srgbClr val="44546A"/>
    </a:dk2>
    <a:lt2>
      <a:srgbClr val="33CCCC"/>
    </a:lt2>
    <a:accent1>
      <a:srgbClr val="339966"/>
    </a:accent1>
    <a:accent2>
      <a:srgbClr val="9900CC"/>
    </a:accent2>
    <a:accent3>
      <a:srgbClr val="FF3300"/>
    </a:accent3>
    <a:accent4>
      <a:srgbClr val="FFC000"/>
    </a:accent4>
    <a:accent5>
      <a:srgbClr val="0033CC"/>
    </a:accent5>
    <a:accent6>
      <a:srgbClr val="F5F01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1238</Words>
  <Application>Microsoft Macintosh PowerPoint</Application>
  <PresentationFormat>Widescreen</PresentationFormat>
  <Paragraphs>64</Paragraphs>
  <Slides>11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Calibri</vt:lpstr>
      <vt:lpstr>Arial Black</vt:lpstr>
      <vt:lpstr>Aptos Display</vt:lpstr>
      <vt:lpstr>Aptos</vt:lpstr>
      <vt:lpstr>Comic Sans MS</vt:lpstr>
      <vt:lpstr>Arial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89</cp:revision>
  <dcterms:created xsi:type="dcterms:W3CDTF">2025-10-04T16:02:48Z</dcterms:created>
  <dcterms:modified xsi:type="dcterms:W3CDTF">2025-10-22T05:53:45Z</dcterms:modified>
</cp:coreProperties>
</file>